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4" r:id="rId3"/>
    <p:sldId id="297" r:id="rId4"/>
    <p:sldId id="299" r:id="rId5"/>
    <p:sldId id="274" r:id="rId6"/>
    <p:sldId id="301" r:id="rId7"/>
    <p:sldId id="268" r:id="rId8"/>
    <p:sldId id="275" r:id="rId9"/>
    <p:sldId id="304" r:id="rId10"/>
    <p:sldId id="305" r:id="rId11"/>
    <p:sldId id="306" r:id="rId12"/>
    <p:sldId id="308" r:id="rId13"/>
    <p:sldId id="309" r:id="rId14"/>
    <p:sldId id="310" r:id="rId15"/>
    <p:sldId id="276" r:id="rId16"/>
    <p:sldId id="300" r:id="rId17"/>
    <p:sldId id="290" r:id="rId18"/>
    <p:sldId id="307" r:id="rId19"/>
    <p:sldId id="29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32D91"/>
    <a:srgbClr val="000000"/>
    <a:srgbClr val="7F7F7F"/>
    <a:srgbClr val="FFD03B"/>
    <a:srgbClr val="BFBFBF"/>
    <a:srgbClr val="FFD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3921" autoAdjust="0"/>
  </p:normalViewPr>
  <p:slideViewPr>
    <p:cSldViewPr snapToGrid="0">
      <p:cViewPr varScale="1">
        <p:scale>
          <a:sx n="71" d="100"/>
          <a:sy n="71" d="100"/>
        </p:scale>
        <p:origin x="-182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pattFill prst="dkDnDiag">
                <a:fgClr>
                  <a:schemeClr val="bg1">
                    <a:lumMod val="85000"/>
                  </a:schemeClr>
                </a:fgClr>
                <a:bgClr>
                  <a:schemeClr val="bg2"/>
                </a:bgClr>
              </a:pattFill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74.0</c:v>
                </c:pt>
                <c:pt idx="1">
                  <c:v>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pattFill prst="dkDnDiag">
                <a:fgClr>
                  <a:schemeClr val="bg1">
                    <a:lumMod val="85000"/>
                  </a:schemeClr>
                </a:fgClr>
                <a:bgClr>
                  <a:schemeClr val="bg2"/>
                </a:bgClr>
              </a:pattFill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82.0</c:v>
                </c:pt>
                <c:pt idx="1">
                  <c:v>13.0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pattFill prst="dkDnDiag">
                <a:fgClr>
                  <a:schemeClr val="bg1">
                    <a:lumMod val="85000"/>
                  </a:schemeClr>
                </a:fgClr>
                <a:bgClr>
                  <a:schemeClr val="bg2"/>
                </a:bgClr>
              </a:pattFill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48.0</c:v>
                </c:pt>
                <c:pt idx="1">
                  <c:v>65.0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pattFill prst="dkDnDiag">
                <a:fgClr>
                  <a:schemeClr val="bg1">
                    <a:lumMod val="85000"/>
                  </a:schemeClr>
                </a:fgClr>
                <a:bgClr>
                  <a:schemeClr val="bg2"/>
                </a:bgClr>
              </a:pattFill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89.0</c:v>
                </c:pt>
                <c:pt idx="1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E1328-FC2B-43C3-A024-546BEF976976}" type="datetimeFigureOut">
              <a:rPr lang="zh-CN" altLang="en-US" smtClean="0"/>
              <a:t>16/11/14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44942-AD3A-4CAF-A149-1A8DAFC3B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53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44942-AD3A-4CAF-A149-1A8DAFC3B48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618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60.7% of them buying for high product quality;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58.6% of them buying for cheaper prices;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52% of them buying due to products’ unavailability in domestic markets;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45.6% of them for specific brands;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42.8% of them for richer product variety;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44942-AD3A-4CAF-A149-1A8DAFC3B48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094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45.7 % of them buy beauty and cosmetics;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39.3% baby products;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38.6% for food and health care;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38% for fashion and clothing;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30.6% for consumer electronics;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26.6% for home and garden;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26.1% for handbags;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26% for outdoors and sports;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24.4% for home electronics;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23.1% for toys. 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44942-AD3A-4CAF-A149-1A8DAFC3B48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876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59.8% from shopping guide websites;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51.2% of them buying from friends and family recommendations;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47.3% from searching online;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39.8% from social media;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36.1% from online advertisement;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27.3% from media exposure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44942-AD3A-4CAF-A149-1A8DAFC3B48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010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71.8% from 3</a:t>
            </a:r>
            <a:r>
              <a:rPr lang="en-US" altLang="zh-CN" sz="120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party payment platforms;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55.7% from credit cards;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52.5% from online transfer;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20.2% use bank transfer;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16% use wire transfer;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15.9% from online financing services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44942-AD3A-4CAF-A149-1A8DAFC3B48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195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57.2% from domestic express services;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54.8% from international express services;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54.5% from postal services;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36.6% from transfer warehouse services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44942-AD3A-4CAF-A149-1A8DAFC3B48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895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53.9% from the USA; 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45.7% from Japan;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35.3% from Korea;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28.5% from Germany;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28% from Australia;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20.4% from UK;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20.4% from New Zealand;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19.6% from France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44942-AD3A-4CAF-A149-1A8DAFC3B48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98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34.8% of them purchase every single month;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48.7% of them purchase at least once a quarter;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16.5% of them only purchase every half year</a:t>
            </a:r>
            <a:endParaRPr lang="zh-CN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44942-AD3A-4CAF-A149-1A8DAFC3B48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634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44942-AD3A-4CAF-A149-1A8DAFC3B48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85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3676-F2AB-4769-B15B-DECF8D5067E6}" type="datetimeFigureOut">
              <a:rPr lang="zh-CN" altLang="en-US" smtClean="0"/>
              <a:t>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87DD-D62E-4C39-BF0D-F5B0FAB56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6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3676-F2AB-4769-B15B-DECF8D5067E6}" type="datetimeFigureOut">
              <a:rPr lang="zh-CN" altLang="en-US" smtClean="0"/>
              <a:t>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87DD-D62E-4C39-BF0D-F5B0FAB56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3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3676-F2AB-4769-B15B-DECF8D5067E6}" type="datetimeFigureOut">
              <a:rPr lang="zh-CN" altLang="en-US" smtClean="0"/>
              <a:t>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87DD-D62E-4C39-BF0D-F5B0FAB56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28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3676-F2AB-4769-B15B-DECF8D5067E6}" type="datetimeFigureOut">
              <a:rPr lang="zh-CN" altLang="en-US" smtClean="0"/>
              <a:t>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87DD-D62E-4C39-BF0D-F5B0FAB56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6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3676-F2AB-4769-B15B-DECF8D5067E6}" type="datetimeFigureOut">
              <a:rPr lang="zh-CN" altLang="en-US" smtClean="0"/>
              <a:t>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87DD-D62E-4C39-BF0D-F5B0FAB56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2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3676-F2AB-4769-B15B-DECF8D5067E6}" type="datetimeFigureOut">
              <a:rPr lang="zh-CN" altLang="en-US" smtClean="0"/>
              <a:t>16/11/14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87DD-D62E-4C39-BF0D-F5B0FAB56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3676-F2AB-4769-B15B-DECF8D5067E6}" type="datetimeFigureOut">
              <a:rPr lang="zh-CN" altLang="en-US" smtClean="0"/>
              <a:t>16/11/14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87DD-D62E-4C39-BF0D-F5B0FAB56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55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3676-F2AB-4769-B15B-DECF8D5067E6}" type="datetimeFigureOut">
              <a:rPr lang="zh-CN" altLang="en-US" smtClean="0"/>
              <a:t>16/11/14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87DD-D62E-4C39-BF0D-F5B0FAB56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90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3676-F2AB-4769-B15B-DECF8D5067E6}" type="datetimeFigureOut">
              <a:rPr lang="zh-CN" altLang="en-US" smtClean="0"/>
              <a:t>16/11/14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87DD-D62E-4C39-BF0D-F5B0FAB56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72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3676-F2AB-4769-B15B-DECF8D5067E6}" type="datetimeFigureOut">
              <a:rPr lang="zh-CN" altLang="en-US" smtClean="0"/>
              <a:t>16/11/14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87DD-D62E-4C39-BF0D-F5B0FAB56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80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3676-F2AB-4769-B15B-DECF8D5067E6}" type="datetimeFigureOut">
              <a:rPr lang="zh-CN" altLang="en-US" smtClean="0"/>
              <a:t>16/11/14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87DD-D62E-4C39-BF0D-F5B0FAB56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38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3676-F2AB-4769-B15B-DECF8D5067E6}" type="datetimeFigureOut">
              <a:rPr lang="zh-CN" altLang="en-US" smtClean="0"/>
              <a:t>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F87DD-D62E-4C39-BF0D-F5B0FAB567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89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9" Type="http://schemas.openxmlformats.org/officeDocument/2006/relationships/image" Target="../media/image3.jpg"/><Relationship Id="rId10" Type="http://schemas.openxmlformats.org/officeDocument/2006/relationships/image" Target="../media/image4.jpg"/><Relationship Id="rId11" Type="http://schemas.openxmlformats.org/officeDocument/2006/relationships/image" Target="../media/image5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8710" b="5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582" y="-11749"/>
            <a:ext cx="12192000" cy="68580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81516" y="2915201"/>
            <a:ext cx="9449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1</a:t>
            </a:r>
            <a:r>
              <a:rPr lang="en-US" altLang="zh-CN" sz="3600" b="1" baseline="300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US" altLang="zh-CN" sz="3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Step</a:t>
            </a:r>
          </a:p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Journey of A Thousand Miles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3482181" y="1066165"/>
            <a:ext cx="520858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887243" y="2013903"/>
            <a:ext cx="419100" cy="400050"/>
          </a:xfrm>
          <a:custGeom>
            <a:avLst/>
            <a:gdLst>
              <a:gd name="T0" fmla="*/ 132 w 264"/>
              <a:gd name="T1" fmla="*/ 0 h 252"/>
              <a:gd name="T2" fmla="*/ 132 w 264"/>
              <a:gd name="T3" fmla="*/ 0 h 252"/>
              <a:gd name="T4" fmla="*/ 94 w 264"/>
              <a:gd name="T5" fmla="*/ 82 h 252"/>
              <a:gd name="T6" fmla="*/ 0 w 264"/>
              <a:gd name="T7" fmla="*/ 95 h 252"/>
              <a:gd name="T8" fmla="*/ 69 w 264"/>
              <a:gd name="T9" fmla="*/ 164 h 252"/>
              <a:gd name="T10" fmla="*/ 50 w 264"/>
              <a:gd name="T11" fmla="*/ 252 h 252"/>
              <a:gd name="T12" fmla="*/ 132 w 264"/>
              <a:gd name="T13" fmla="*/ 208 h 252"/>
              <a:gd name="T14" fmla="*/ 213 w 264"/>
              <a:gd name="T15" fmla="*/ 252 h 252"/>
              <a:gd name="T16" fmla="*/ 201 w 264"/>
              <a:gd name="T17" fmla="*/ 164 h 252"/>
              <a:gd name="T18" fmla="*/ 264 w 264"/>
              <a:gd name="T19" fmla="*/ 95 h 252"/>
              <a:gd name="T20" fmla="*/ 176 w 264"/>
              <a:gd name="T21" fmla="*/ 82 h 252"/>
              <a:gd name="T22" fmla="*/ 132 w 264"/>
              <a:gd name="T2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4" h="252">
                <a:moveTo>
                  <a:pt x="132" y="0"/>
                </a:moveTo>
                <a:lnTo>
                  <a:pt x="132" y="0"/>
                </a:lnTo>
                <a:lnTo>
                  <a:pt x="94" y="82"/>
                </a:lnTo>
                <a:lnTo>
                  <a:pt x="0" y="95"/>
                </a:lnTo>
                <a:lnTo>
                  <a:pt x="69" y="164"/>
                </a:lnTo>
                <a:lnTo>
                  <a:pt x="50" y="252"/>
                </a:lnTo>
                <a:lnTo>
                  <a:pt x="132" y="208"/>
                </a:lnTo>
                <a:lnTo>
                  <a:pt x="213" y="252"/>
                </a:lnTo>
                <a:lnTo>
                  <a:pt x="201" y="164"/>
                </a:lnTo>
                <a:lnTo>
                  <a:pt x="264" y="95"/>
                </a:lnTo>
                <a:lnTo>
                  <a:pt x="176" y="82"/>
                </a:lnTo>
                <a:lnTo>
                  <a:pt x="13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6544468" y="2144078"/>
            <a:ext cx="290512" cy="269875"/>
          </a:xfrm>
          <a:custGeom>
            <a:avLst/>
            <a:gdLst>
              <a:gd name="T0" fmla="*/ 95 w 183"/>
              <a:gd name="T1" fmla="*/ 0 h 170"/>
              <a:gd name="T2" fmla="*/ 63 w 183"/>
              <a:gd name="T3" fmla="*/ 57 h 170"/>
              <a:gd name="T4" fmla="*/ 0 w 183"/>
              <a:gd name="T5" fmla="*/ 63 h 170"/>
              <a:gd name="T6" fmla="*/ 44 w 183"/>
              <a:gd name="T7" fmla="*/ 107 h 170"/>
              <a:gd name="T8" fmla="*/ 38 w 183"/>
              <a:gd name="T9" fmla="*/ 170 h 170"/>
              <a:gd name="T10" fmla="*/ 95 w 183"/>
              <a:gd name="T11" fmla="*/ 139 h 170"/>
              <a:gd name="T12" fmla="*/ 151 w 183"/>
              <a:gd name="T13" fmla="*/ 170 h 170"/>
              <a:gd name="T14" fmla="*/ 139 w 183"/>
              <a:gd name="T15" fmla="*/ 107 h 170"/>
              <a:gd name="T16" fmla="*/ 183 w 183"/>
              <a:gd name="T17" fmla="*/ 63 h 170"/>
              <a:gd name="T18" fmla="*/ 120 w 183"/>
              <a:gd name="T19" fmla="*/ 57 h 170"/>
              <a:gd name="T20" fmla="*/ 95 w 183"/>
              <a:gd name="T21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3" h="170">
                <a:moveTo>
                  <a:pt x="95" y="0"/>
                </a:moveTo>
                <a:lnTo>
                  <a:pt x="63" y="57"/>
                </a:lnTo>
                <a:lnTo>
                  <a:pt x="0" y="63"/>
                </a:lnTo>
                <a:lnTo>
                  <a:pt x="44" y="107"/>
                </a:lnTo>
                <a:lnTo>
                  <a:pt x="38" y="170"/>
                </a:lnTo>
                <a:lnTo>
                  <a:pt x="95" y="139"/>
                </a:lnTo>
                <a:lnTo>
                  <a:pt x="151" y="170"/>
                </a:lnTo>
                <a:lnTo>
                  <a:pt x="139" y="107"/>
                </a:lnTo>
                <a:lnTo>
                  <a:pt x="183" y="63"/>
                </a:lnTo>
                <a:lnTo>
                  <a:pt x="120" y="57"/>
                </a:lnTo>
                <a:lnTo>
                  <a:pt x="9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5368131" y="2144078"/>
            <a:ext cx="279400" cy="269875"/>
          </a:xfrm>
          <a:custGeom>
            <a:avLst/>
            <a:gdLst>
              <a:gd name="T0" fmla="*/ 88 w 176"/>
              <a:gd name="T1" fmla="*/ 0 h 170"/>
              <a:gd name="T2" fmla="*/ 56 w 176"/>
              <a:gd name="T3" fmla="*/ 57 h 170"/>
              <a:gd name="T4" fmla="*/ 0 w 176"/>
              <a:gd name="T5" fmla="*/ 63 h 170"/>
              <a:gd name="T6" fmla="*/ 44 w 176"/>
              <a:gd name="T7" fmla="*/ 107 h 170"/>
              <a:gd name="T8" fmla="*/ 31 w 176"/>
              <a:gd name="T9" fmla="*/ 170 h 170"/>
              <a:gd name="T10" fmla="*/ 88 w 176"/>
              <a:gd name="T11" fmla="*/ 139 h 170"/>
              <a:gd name="T12" fmla="*/ 144 w 176"/>
              <a:gd name="T13" fmla="*/ 170 h 170"/>
              <a:gd name="T14" fmla="*/ 132 w 176"/>
              <a:gd name="T15" fmla="*/ 107 h 170"/>
              <a:gd name="T16" fmla="*/ 176 w 176"/>
              <a:gd name="T17" fmla="*/ 63 h 170"/>
              <a:gd name="T18" fmla="*/ 113 w 176"/>
              <a:gd name="T19" fmla="*/ 57 h 170"/>
              <a:gd name="T20" fmla="*/ 88 w 176"/>
              <a:gd name="T21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6" h="170">
                <a:moveTo>
                  <a:pt x="88" y="0"/>
                </a:moveTo>
                <a:lnTo>
                  <a:pt x="56" y="57"/>
                </a:lnTo>
                <a:lnTo>
                  <a:pt x="0" y="63"/>
                </a:lnTo>
                <a:lnTo>
                  <a:pt x="44" y="107"/>
                </a:lnTo>
                <a:lnTo>
                  <a:pt x="31" y="170"/>
                </a:lnTo>
                <a:lnTo>
                  <a:pt x="88" y="139"/>
                </a:lnTo>
                <a:lnTo>
                  <a:pt x="144" y="170"/>
                </a:lnTo>
                <a:lnTo>
                  <a:pt x="132" y="107"/>
                </a:lnTo>
                <a:lnTo>
                  <a:pt x="176" y="63"/>
                </a:lnTo>
                <a:lnTo>
                  <a:pt x="113" y="57"/>
                </a:lnTo>
                <a:lnTo>
                  <a:pt x="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831431" y="1066165"/>
            <a:ext cx="4529137" cy="4711701"/>
            <a:chOff x="3831431" y="1066165"/>
            <a:chExt cx="4529137" cy="4711701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4380706" y="1585278"/>
              <a:ext cx="3441700" cy="1187450"/>
            </a:xfrm>
            <a:custGeom>
              <a:avLst/>
              <a:gdLst>
                <a:gd name="T0" fmla="*/ 104 w 345"/>
                <a:gd name="T1" fmla="*/ 83 h 119"/>
                <a:gd name="T2" fmla="*/ 106 w 345"/>
                <a:gd name="T3" fmla="*/ 73 h 119"/>
                <a:gd name="T4" fmla="*/ 99 w 345"/>
                <a:gd name="T5" fmla="*/ 66 h 119"/>
                <a:gd name="T6" fmla="*/ 108 w 345"/>
                <a:gd name="T7" fmla="*/ 65 h 119"/>
                <a:gd name="T8" fmla="*/ 113 w 345"/>
                <a:gd name="T9" fmla="*/ 56 h 119"/>
                <a:gd name="T10" fmla="*/ 117 w 345"/>
                <a:gd name="T11" fmla="*/ 65 h 119"/>
                <a:gd name="T12" fmla="*/ 127 w 345"/>
                <a:gd name="T13" fmla="*/ 66 h 119"/>
                <a:gd name="T14" fmla="*/ 120 w 345"/>
                <a:gd name="T15" fmla="*/ 73 h 119"/>
                <a:gd name="T16" fmla="*/ 122 w 345"/>
                <a:gd name="T17" fmla="*/ 83 h 119"/>
                <a:gd name="T18" fmla="*/ 113 w 345"/>
                <a:gd name="T19" fmla="*/ 78 h 119"/>
                <a:gd name="T20" fmla="*/ 104 w 345"/>
                <a:gd name="T21" fmla="*/ 83 h 119"/>
                <a:gd name="T22" fmla="*/ 223 w 345"/>
                <a:gd name="T23" fmla="*/ 83 h 119"/>
                <a:gd name="T24" fmla="*/ 224 w 345"/>
                <a:gd name="T25" fmla="*/ 73 h 119"/>
                <a:gd name="T26" fmla="*/ 217 w 345"/>
                <a:gd name="T27" fmla="*/ 66 h 119"/>
                <a:gd name="T28" fmla="*/ 227 w 345"/>
                <a:gd name="T29" fmla="*/ 65 h 119"/>
                <a:gd name="T30" fmla="*/ 232 w 345"/>
                <a:gd name="T31" fmla="*/ 56 h 119"/>
                <a:gd name="T32" fmla="*/ 236 w 345"/>
                <a:gd name="T33" fmla="*/ 65 h 119"/>
                <a:gd name="T34" fmla="*/ 246 w 345"/>
                <a:gd name="T35" fmla="*/ 66 h 119"/>
                <a:gd name="T36" fmla="*/ 239 w 345"/>
                <a:gd name="T37" fmla="*/ 73 h 119"/>
                <a:gd name="T38" fmla="*/ 241 w 345"/>
                <a:gd name="T39" fmla="*/ 83 h 119"/>
                <a:gd name="T40" fmla="*/ 232 w 345"/>
                <a:gd name="T41" fmla="*/ 78 h 119"/>
                <a:gd name="T42" fmla="*/ 223 w 345"/>
                <a:gd name="T43" fmla="*/ 83 h 119"/>
                <a:gd name="T44" fmla="*/ 172 w 345"/>
                <a:gd name="T45" fmla="*/ 43 h 119"/>
                <a:gd name="T46" fmla="*/ 172 w 345"/>
                <a:gd name="T47" fmla="*/ 43 h 119"/>
                <a:gd name="T48" fmla="*/ 179 w 345"/>
                <a:gd name="T49" fmla="*/ 56 h 119"/>
                <a:gd name="T50" fmla="*/ 193 w 345"/>
                <a:gd name="T51" fmla="*/ 58 h 119"/>
                <a:gd name="T52" fmla="*/ 183 w 345"/>
                <a:gd name="T53" fmla="*/ 69 h 119"/>
                <a:gd name="T54" fmla="*/ 185 w 345"/>
                <a:gd name="T55" fmla="*/ 83 h 119"/>
                <a:gd name="T56" fmla="*/ 172 w 345"/>
                <a:gd name="T57" fmla="*/ 76 h 119"/>
                <a:gd name="T58" fmla="*/ 159 w 345"/>
                <a:gd name="T59" fmla="*/ 83 h 119"/>
                <a:gd name="T60" fmla="*/ 162 w 345"/>
                <a:gd name="T61" fmla="*/ 69 h 119"/>
                <a:gd name="T62" fmla="*/ 151 w 345"/>
                <a:gd name="T63" fmla="*/ 58 h 119"/>
                <a:gd name="T64" fmla="*/ 166 w 345"/>
                <a:gd name="T65" fmla="*/ 56 h 119"/>
                <a:gd name="T66" fmla="*/ 172 w 345"/>
                <a:gd name="T67" fmla="*/ 43 h 119"/>
                <a:gd name="T68" fmla="*/ 172 w 345"/>
                <a:gd name="T69" fmla="*/ 0 h 119"/>
                <a:gd name="T70" fmla="*/ 0 w 345"/>
                <a:gd name="T71" fmla="*/ 119 h 119"/>
                <a:gd name="T72" fmla="*/ 345 w 345"/>
                <a:gd name="T73" fmla="*/ 119 h 119"/>
                <a:gd name="T74" fmla="*/ 172 w 345"/>
                <a:gd name="T7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5" h="119">
                  <a:moveTo>
                    <a:pt x="104" y="83"/>
                  </a:moveTo>
                  <a:cubicBezTo>
                    <a:pt x="106" y="73"/>
                    <a:pt x="106" y="73"/>
                    <a:pt x="106" y="73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04" y="83"/>
                    <a:pt x="104" y="83"/>
                    <a:pt x="104" y="83"/>
                  </a:cubicBezTo>
                  <a:moveTo>
                    <a:pt x="223" y="83"/>
                  </a:moveTo>
                  <a:cubicBezTo>
                    <a:pt x="224" y="73"/>
                    <a:pt x="224" y="73"/>
                    <a:pt x="224" y="73"/>
                  </a:cubicBezTo>
                  <a:cubicBezTo>
                    <a:pt x="217" y="66"/>
                    <a:pt x="217" y="66"/>
                    <a:pt x="217" y="6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6" y="65"/>
                    <a:pt x="236" y="65"/>
                    <a:pt x="236" y="65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39" y="73"/>
                    <a:pt x="239" y="73"/>
                    <a:pt x="239" y="73"/>
                  </a:cubicBezTo>
                  <a:cubicBezTo>
                    <a:pt x="241" y="83"/>
                    <a:pt x="241" y="83"/>
                    <a:pt x="241" y="83"/>
                  </a:cubicBezTo>
                  <a:cubicBezTo>
                    <a:pt x="232" y="78"/>
                    <a:pt x="232" y="78"/>
                    <a:pt x="232" y="78"/>
                  </a:cubicBezTo>
                  <a:cubicBezTo>
                    <a:pt x="223" y="83"/>
                    <a:pt x="223" y="83"/>
                    <a:pt x="223" y="83"/>
                  </a:cubicBezTo>
                  <a:moveTo>
                    <a:pt x="172" y="43"/>
                  </a:moveTo>
                  <a:cubicBezTo>
                    <a:pt x="172" y="43"/>
                    <a:pt x="172" y="43"/>
                    <a:pt x="172" y="43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83" y="69"/>
                    <a:pt x="183" y="69"/>
                    <a:pt x="183" y="69"/>
                  </a:cubicBezTo>
                  <a:cubicBezTo>
                    <a:pt x="185" y="83"/>
                    <a:pt x="185" y="83"/>
                    <a:pt x="185" y="83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59" y="83"/>
                    <a:pt x="159" y="83"/>
                    <a:pt x="159" y="83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72" y="43"/>
                    <a:pt x="172" y="43"/>
                    <a:pt x="172" y="43"/>
                  </a:cubicBezTo>
                  <a:moveTo>
                    <a:pt x="172" y="0"/>
                  </a:moveTo>
                  <a:cubicBezTo>
                    <a:pt x="93" y="0"/>
                    <a:pt x="26" y="49"/>
                    <a:pt x="0" y="119"/>
                  </a:cubicBezTo>
                  <a:cubicBezTo>
                    <a:pt x="345" y="119"/>
                    <a:pt x="345" y="119"/>
                    <a:pt x="345" y="119"/>
                  </a:cubicBezTo>
                  <a:cubicBezTo>
                    <a:pt x="318" y="49"/>
                    <a:pt x="251" y="0"/>
                    <a:pt x="1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3831431" y="4071303"/>
              <a:ext cx="4529137" cy="1706563"/>
            </a:xfrm>
            <a:custGeom>
              <a:avLst/>
              <a:gdLst>
                <a:gd name="T0" fmla="*/ 451 w 454"/>
                <a:gd name="T1" fmla="*/ 0 h 171"/>
                <a:gd name="T2" fmla="*/ 227 w 454"/>
                <a:gd name="T3" fmla="*/ 168 h 171"/>
                <a:gd name="T4" fmla="*/ 3 w 454"/>
                <a:gd name="T5" fmla="*/ 0 h 171"/>
                <a:gd name="T6" fmla="*/ 0 w 454"/>
                <a:gd name="T7" fmla="*/ 0 h 171"/>
                <a:gd name="T8" fmla="*/ 227 w 454"/>
                <a:gd name="T9" fmla="*/ 171 h 171"/>
                <a:gd name="T10" fmla="*/ 454 w 454"/>
                <a:gd name="T11" fmla="*/ 0 h 171"/>
                <a:gd name="T12" fmla="*/ 451 w 454"/>
                <a:gd name="T1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" h="171">
                  <a:moveTo>
                    <a:pt x="451" y="0"/>
                  </a:moveTo>
                  <a:cubicBezTo>
                    <a:pt x="423" y="97"/>
                    <a:pt x="333" y="168"/>
                    <a:pt x="227" y="168"/>
                  </a:cubicBezTo>
                  <a:cubicBezTo>
                    <a:pt x="121" y="168"/>
                    <a:pt x="31" y="97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99"/>
                    <a:pt x="119" y="171"/>
                    <a:pt x="227" y="171"/>
                  </a:cubicBezTo>
                  <a:cubicBezTo>
                    <a:pt x="335" y="171"/>
                    <a:pt x="426" y="99"/>
                    <a:pt x="454" y="0"/>
                  </a:cubicBezTo>
                  <a:lnTo>
                    <a:pt x="4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3831431" y="1066165"/>
              <a:ext cx="4529137" cy="1706563"/>
            </a:xfrm>
            <a:custGeom>
              <a:avLst/>
              <a:gdLst>
                <a:gd name="T0" fmla="*/ 3 w 454"/>
                <a:gd name="T1" fmla="*/ 171 h 171"/>
                <a:gd name="T2" fmla="*/ 227 w 454"/>
                <a:gd name="T3" fmla="*/ 3 h 171"/>
                <a:gd name="T4" fmla="*/ 451 w 454"/>
                <a:gd name="T5" fmla="*/ 171 h 171"/>
                <a:gd name="T6" fmla="*/ 454 w 454"/>
                <a:gd name="T7" fmla="*/ 171 h 171"/>
                <a:gd name="T8" fmla="*/ 227 w 454"/>
                <a:gd name="T9" fmla="*/ 0 h 171"/>
                <a:gd name="T10" fmla="*/ 0 w 454"/>
                <a:gd name="T11" fmla="*/ 171 h 171"/>
                <a:gd name="T12" fmla="*/ 3 w 454"/>
                <a:gd name="T13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" h="171">
                  <a:moveTo>
                    <a:pt x="3" y="171"/>
                  </a:moveTo>
                  <a:cubicBezTo>
                    <a:pt x="31" y="74"/>
                    <a:pt x="121" y="3"/>
                    <a:pt x="227" y="3"/>
                  </a:cubicBezTo>
                  <a:cubicBezTo>
                    <a:pt x="333" y="3"/>
                    <a:pt x="423" y="74"/>
                    <a:pt x="451" y="171"/>
                  </a:cubicBezTo>
                  <a:cubicBezTo>
                    <a:pt x="454" y="171"/>
                    <a:pt x="454" y="171"/>
                    <a:pt x="454" y="171"/>
                  </a:cubicBezTo>
                  <a:cubicBezTo>
                    <a:pt x="426" y="72"/>
                    <a:pt x="335" y="0"/>
                    <a:pt x="227" y="0"/>
                  </a:cubicBezTo>
                  <a:cubicBezTo>
                    <a:pt x="119" y="0"/>
                    <a:pt x="28" y="72"/>
                    <a:pt x="0" y="171"/>
                  </a:cubicBezTo>
                  <a:lnTo>
                    <a:pt x="3" y="1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4380706" y="4071303"/>
              <a:ext cx="3441700" cy="1187450"/>
              <a:chOff x="4681538" y="4056063"/>
              <a:chExt cx="3441700" cy="1187450"/>
            </a:xfrm>
          </p:grpSpPr>
          <p:sp>
            <p:nvSpPr>
              <p:cNvPr id="15" name="Freeform 12"/>
              <p:cNvSpPr>
                <a:spLocks noEditPoints="1"/>
              </p:cNvSpPr>
              <p:nvPr/>
            </p:nvSpPr>
            <p:spPr bwMode="auto">
              <a:xfrm>
                <a:off x="4681538" y="4056063"/>
                <a:ext cx="3441700" cy="1187450"/>
              </a:xfrm>
              <a:custGeom>
                <a:avLst/>
                <a:gdLst>
                  <a:gd name="T0" fmla="*/ 85 w 345"/>
                  <a:gd name="T1" fmla="*/ 55 h 119"/>
                  <a:gd name="T2" fmla="*/ 85 w 345"/>
                  <a:gd name="T3" fmla="*/ 53 h 119"/>
                  <a:gd name="T4" fmla="*/ 102 w 345"/>
                  <a:gd name="T5" fmla="*/ 53 h 119"/>
                  <a:gd name="T6" fmla="*/ 102 w 345"/>
                  <a:gd name="T7" fmla="*/ 55 h 119"/>
                  <a:gd name="T8" fmla="*/ 85 w 345"/>
                  <a:gd name="T9" fmla="*/ 55 h 119"/>
                  <a:gd name="T10" fmla="*/ 241 w 345"/>
                  <a:gd name="T11" fmla="*/ 55 h 119"/>
                  <a:gd name="T12" fmla="*/ 241 w 345"/>
                  <a:gd name="T13" fmla="*/ 53 h 119"/>
                  <a:gd name="T14" fmla="*/ 259 w 345"/>
                  <a:gd name="T15" fmla="*/ 53 h 119"/>
                  <a:gd name="T16" fmla="*/ 259 w 345"/>
                  <a:gd name="T17" fmla="*/ 55 h 119"/>
                  <a:gd name="T18" fmla="*/ 241 w 345"/>
                  <a:gd name="T19" fmla="*/ 55 h 119"/>
                  <a:gd name="T20" fmla="*/ 111 w 345"/>
                  <a:gd name="T21" fmla="*/ 68 h 119"/>
                  <a:gd name="T22" fmla="*/ 111 w 345"/>
                  <a:gd name="T23" fmla="*/ 45 h 119"/>
                  <a:gd name="T24" fmla="*/ 230 w 345"/>
                  <a:gd name="T25" fmla="*/ 45 h 119"/>
                  <a:gd name="T26" fmla="*/ 230 w 345"/>
                  <a:gd name="T27" fmla="*/ 68 h 119"/>
                  <a:gd name="T28" fmla="*/ 111 w 345"/>
                  <a:gd name="T29" fmla="*/ 68 h 119"/>
                  <a:gd name="T30" fmla="*/ 345 w 345"/>
                  <a:gd name="T31" fmla="*/ 0 h 119"/>
                  <a:gd name="T32" fmla="*/ 0 w 345"/>
                  <a:gd name="T33" fmla="*/ 0 h 119"/>
                  <a:gd name="T34" fmla="*/ 172 w 345"/>
                  <a:gd name="T35" fmla="*/ 119 h 119"/>
                  <a:gd name="T36" fmla="*/ 345 w 345"/>
                  <a:gd name="T3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5" h="119">
                    <a:moveTo>
                      <a:pt x="85" y="55"/>
                    </a:moveTo>
                    <a:cubicBezTo>
                      <a:pt x="85" y="53"/>
                      <a:pt x="85" y="53"/>
                      <a:pt x="85" y="53"/>
                    </a:cubicBezTo>
                    <a:cubicBezTo>
                      <a:pt x="102" y="53"/>
                      <a:pt x="102" y="53"/>
                      <a:pt x="102" y="53"/>
                    </a:cubicBezTo>
                    <a:cubicBezTo>
                      <a:pt x="102" y="55"/>
                      <a:pt x="102" y="55"/>
                      <a:pt x="102" y="55"/>
                    </a:cubicBezTo>
                    <a:cubicBezTo>
                      <a:pt x="85" y="55"/>
                      <a:pt x="85" y="55"/>
                      <a:pt x="85" y="55"/>
                    </a:cubicBezTo>
                    <a:moveTo>
                      <a:pt x="241" y="55"/>
                    </a:moveTo>
                    <a:cubicBezTo>
                      <a:pt x="241" y="53"/>
                      <a:pt x="241" y="53"/>
                      <a:pt x="241" y="53"/>
                    </a:cubicBezTo>
                    <a:cubicBezTo>
                      <a:pt x="259" y="53"/>
                      <a:pt x="259" y="53"/>
                      <a:pt x="259" y="53"/>
                    </a:cubicBezTo>
                    <a:cubicBezTo>
                      <a:pt x="259" y="55"/>
                      <a:pt x="259" y="55"/>
                      <a:pt x="259" y="55"/>
                    </a:cubicBezTo>
                    <a:cubicBezTo>
                      <a:pt x="241" y="55"/>
                      <a:pt x="241" y="55"/>
                      <a:pt x="241" y="55"/>
                    </a:cubicBezTo>
                    <a:moveTo>
                      <a:pt x="111" y="68"/>
                    </a:moveTo>
                    <a:cubicBezTo>
                      <a:pt x="111" y="45"/>
                      <a:pt x="111" y="45"/>
                      <a:pt x="111" y="45"/>
                    </a:cubicBezTo>
                    <a:cubicBezTo>
                      <a:pt x="230" y="45"/>
                      <a:pt x="230" y="45"/>
                      <a:pt x="230" y="45"/>
                    </a:cubicBezTo>
                    <a:cubicBezTo>
                      <a:pt x="230" y="68"/>
                      <a:pt x="230" y="68"/>
                      <a:pt x="230" y="68"/>
                    </a:cubicBezTo>
                    <a:cubicBezTo>
                      <a:pt x="111" y="68"/>
                      <a:pt x="111" y="68"/>
                      <a:pt x="111" y="68"/>
                    </a:cubicBezTo>
                    <a:moveTo>
                      <a:pt x="3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" y="70"/>
                      <a:pt x="93" y="119"/>
                      <a:pt x="172" y="119"/>
                    </a:cubicBezTo>
                    <a:cubicBezTo>
                      <a:pt x="251" y="119"/>
                      <a:pt x="318" y="70"/>
                      <a:pt x="3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5318125" y="4343400"/>
                <a:ext cx="2179955" cy="4419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4910613" y="4399050"/>
            <a:ext cx="2376646" cy="646331"/>
            <a:chOff x="4910613" y="4399050"/>
            <a:chExt cx="2376646" cy="646331"/>
          </a:xfrm>
        </p:grpSpPr>
        <p:cxnSp>
          <p:nvCxnSpPr>
            <p:cNvPr id="83" name="直接连接符 82"/>
            <p:cNvCxnSpPr/>
            <p:nvPr/>
          </p:nvCxnSpPr>
          <p:spPr>
            <a:xfrm>
              <a:off x="4910613" y="4579620"/>
              <a:ext cx="630238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6657021" y="4594860"/>
              <a:ext cx="630238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文本框 84"/>
            <p:cNvSpPr txBox="1"/>
            <p:nvPr/>
          </p:nvSpPr>
          <p:spPr>
            <a:xfrm>
              <a:off x="5662376" y="4399050"/>
              <a:ext cx="1116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</a:p>
            <a:p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Lima, Peru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98120" y="198120"/>
            <a:ext cx="11780520" cy="6446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10354150" y="634840"/>
            <a:ext cx="2042160" cy="1199198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5400000">
            <a:off x="-205502" y="5016341"/>
            <a:ext cx="2042160" cy="1199198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38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8710" b="5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8120" y="198120"/>
            <a:ext cx="11780520" cy="6446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171846" y="472234"/>
            <a:ext cx="733524" cy="43074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81364" y="506645"/>
            <a:ext cx="6385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Are They Buying?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8"/>
          <p:cNvSpPr/>
          <p:nvPr/>
        </p:nvSpPr>
        <p:spPr>
          <a:xfrm>
            <a:off x="5670277" y="1878008"/>
            <a:ext cx="1282183" cy="1473772"/>
          </a:xfrm>
          <a:custGeom>
            <a:avLst/>
            <a:gdLst>
              <a:gd name="connsiteX0" fmla="*/ 0 w 1473772"/>
              <a:gd name="connsiteY0" fmla="*/ 641091 h 1282182"/>
              <a:gd name="connsiteX1" fmla="*/ 320546 w 1473772"/>
              <a:gd name="connsiteY1" fmla="*/ 0 h 1282182"/>
              <a:gd name="connsiteX2" fmla="*/ 1153227 w 1473772"/>
              <a:gd name="connsiteY2" fmla="*/ 0 h 1282182"/>
              <a:gd name="connsiteX3" fmla="*/ 1473772 w 1473772"/>
              <a:gd name="connsiteY3" fmla="*/ 641091 h 1282182"/>
              <a:gd name="connsiteX4" fmla="*/ 1153227 w 1473772"/>
              <a:gd name="connsiteY4" fmla="*/ 1282182 h 1282182"/>
              <a:gd name="connsiteX5" fmla="*/ 320546 w 1473772"/>
              <a:gd name="connsiteY5" fmla="*/ 1282182 h 1282182"/>
              <a:gd name="connsiteX6" fmla="*/ 0 w 1473772"/>
              <a:gd name="connsiteY6" fmla="*/ 641091 h 128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772" h="1282182">
                <a:moveTo>
                  <a:pt x="736886" y="0"/>
                </a:moveTo>
                <a:lnTo>
                  <a:pt x="1473772" y="278875"/>
                </a:lnTo>
                <a:lnTo>
                  <a:pt x="1473772" y="1003308"/>
                </a:lnTo>
                <a:lnTo>
                  <a:pt x="736886" y="1282182"/>
                </a:lnTo>
                <a:lnTo>
                  <a:pt x="0" y="1003308"/>
                </a:lnTo>
                <a:lnTo>
                  <a:pt x="0" y="278875"/>
                </a:lnTo>
                <a:lnTo>
                  <a:pt x="73688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1247" tIns="321103" rIns="291248" bIns="32110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38.6%</a:t>
            </a:r>
            <a:endParaRPr lang="en-US" b="1" kern="12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3658537" y="1878008"/>
            <a:ext cx="1282182" cy="1473772"/>
          </a:xfrm>
          <a:custGeom>
            <a:avLst/>
            <a:gdLst>
              <a:gd name="connsiteX0" fmla="*/ 0 w 1473772"/>
              <a:gd name="connsiteY0" fmla="*/ 641091 h 1282182"/>
              <a:gd name="connsiteX1" fmla="*/ 320546 w 1473772"/>
              <a:gd name="connsiteY1" fmla="*/ 0 h 1282182"/>
              <a:gd name="connsiteX2" fmla="*/ 1153227 w 1473772"/>
              <a:gd name="connsiteY2" fmla="*/ 0 h 1282182"/>
              <a:gd name="connsiteX3" fmla="*/ 1473772 w 1473772"/>
              <a:gd name="connsiteY3" fmla="*/ 641091 h 1282182"/>
              <a:gd name="connsiteX4" fmla="*/ 1153227 w 1473772"/>
              <a:gd name="connsiteY4" fmla="*/ 1282182 h 1282182"/>
              <a:gd name="connsiteX5" fmla="*/ 320546 w 1473772"/>
              <a:gd name="connsiteY5" fmla="*/ 1282182 h 1282182"/>
              <a:gd name="connsiteX6" fmla="*/ 0 w 1473772"/>
              <a:gd name="connsiteY6" fmla="*/ 641091 h 128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772" h="1282182">
                <a:moveTo>
                  <a:pt x="736886" y="0"/>
                </a:moveTo>
                <a:lnTo>
                  <a:pt x="1473772" y="278875"/>
                </a:lnTo>
                <a:lnTo>
                  <a:pt x="1473772" y="1003308"/>
                </a:lnTo>
                <a:lnTo>
                  <a:pt x="736886" y="1282182"/>
                </a:lnTo>
                <a:lnTo>
                  <a:pt x="0" y="1003308"/>
                </a:lnTo>
                <a:lnTo>
                  <a:pt x="0" y="278875"/>
                </a:lnTo>
                <a:lnTo>
                  <a:pt x="73688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807" tIns="229663" rIns="199807" bIns="22966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39.3%</a:t>
            </a:r>
            <a:endParaRPr lang="en-US" b="1" kern="12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1"/>
          <p:cNvSpPr/>
          <p:nvPr/>
        </p:nvSpPr>
        <p:spPr>
          <a:xfrm>
            <a:off x="9693759" y="1878008"/>
            <a:ext cx="1282182" cy="1473772"/>
          </a:xfrm>
          <a:custGeom>
            <a:avLst/>
            <a:gdLst>
              <a:gd name="connsiteX0" fmla="*/ 0 w 1473772"/>
              <a:gd name="connsiteY0" fmla="*/ 641091 h 1282182"/>
              <a:gd name="connsiteX1" fmla="*/ 320546 w 1473772"/>
              <a:gd name="connsiteY1" fmla="*/ 0 h 1282182"/>
              <a:gd name="connsiteX2" fmla="*/ 1153227 w 1473772"/>
              <a:gd name="connsiteY2" fmla="*/ 0 h 1282182"/>
              <a:gd name="connsiteX3" fmla="*/ 1473772 w 1473772"/>
              <a:gd name="connsiteY3" fmla="*/ 641091 h 1282182"/>
              <a:gd name="connsiteX4" fmla="*/ 1153227 w 1473772"/>
              <a:gd name="connsiteY4" fmla="*/ 1282182 h 1282182"/>
              <a:gd name="connsiteX5" fmla="*/ 320546 w 1473772"/>
              <a:gd name="connsiteY5" fmla="*/ 1282182 h 1282182"/>
              <a:gd name="connsiteX6" fmla="*/ 0 w 1473772"/>
              <a:gd name="connsiteY6" fmla="*/ 641091 h 128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772" h="1282182">
                <a:moveTo>
                  <a:pt x="736886" y="0"/>
                </a:moveTo>
                <a:lnTo>
                  <a:pt x="1473772" y="278875"/>
                </a:lnTo>
                <a:lnTo>
                  <a:pt x="1473772" y="1003308"/>
                </a:lnTo>
                <a:lnTo>
                  <a:pt x="736886" y="1282182"/>
                </a:lnTo>
                <a:lnTo>
                  <a:pt x="0" y="1003308"/>
                </a:lnTo>
                <a:lnTo>
                  <a:pt x="0" y="278875"/>
                </a:lnTo>
                <a:lnTo>
                  <a:pt x="73688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1247" tIns="321103" rIns="291247" bIns="32110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</a:t>
            </a:r>
            <a:r>
              <a:rPr lang="en-US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0.6%</a:t>
            </a:r>
            <a:endParaRPr lang="en-US" b="1" kern="12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3"/>
          <p:cNvSpPr/>
          <p:nvPr/>
        </p:nvSpPr>
        <p:spPr>
          <a:xfrm>
            <a:off x="5670277" y="4357400"/>
            <a:ext cx="1282182" cy="1473772"/>
          </a:xfrm>
          <a:custGeom>
            <a:avLst/>
            <a:gdLst>
              <a:gd name="connsiteX0" fmla="*/ 0 w 1473772"/>
              <a:gd name="connsiteY0" fmla="*/ 641091 h 1282182"/>
              <a:gd name="connsiteX1" fmla="*/ 320546 w 1473772"/>
              <a:gd name="connsiteY1" fmla="*/ 0 h 1282182"/>
              <a:gd name="connsiteX2" fmla="*/ 1153227 w 1473772"/>
              <a:gd name="connsiteY2" fmla="*/ 0 h 1282182"/>
              <a:gd name="connsiteX3" fmla="*/ 1473772 w 1473772"/>
              <a:gd name="connsiteY3" fmla="*/ 641091 h 1282182"/>
              <a:gd name="connsiteX4" fmla="*/ 1153227 w 1473772"/>
              <a:gd name="connsiteY4" fmla="*/ 1282182 h 1282182"/>
              <a:gd name="connsiteX5" fmla="*/ 320546 w 1473772"/>
              <a:gd name="connsiteY5" fmla="*/ 1282182 h 1282182"/>
              <a:gd name="connsiteX6" fmla="*/ 0 w 1473772"/>
              <a:gd name="connsiteY6" fmla="*/ 641091 h 128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772" h="1282182">
                <a:moveTo>
                  <a:pt x="736886" y="0"/>
                </a:moveTo>
                <a:lnTo>
                  <a:pt x="1473772" y="278875"/>
                </a:lnTo>
                <a:lnTo>
                  <a:pt x="1473772" y="1003308"/>
                </a:lnTo>
                <a:lnTo>
                  <a:pt x="736886" y="1282182"/>
                </a:lnTo>
                <a:lnTo>
                  <a:pt x="0" y="1003308"/>
                </a:lnTo>
                <a:lnTo>
                  <a:pt x="0" y="278875"/>
                </a:lnTo>
                <a:lnTo>
                  <a:pt x="73688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807" tIns="229663" rIns="199807" bIns="22966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26.0%</a:t>
            </a:r>
            <a:endParaRPr lang="en-US" b="1" kern="12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4"/>
          <p:cNvSpPr/>
          <p:nvPr/>
        </p:nvSpPr>
        <p:spPr>
          <a:xfrm>
            <a:off x="3658536" y="4357400"/>
            <a:ext cx="1282183" cy="1473773"/>
          </a:xfrm>
          <a:custGeom>
            <a:avLst/>
            <a:gdLst>
              <a:gd name="connsiteX0" fmla="*/ 0 w 1473772"/>
              <a:gd name="connsiteY0" fmla="*/ 641091 h 1282182"/>
              <a:gd name="connsiteX1" fmla="*/ 320546 w 1473772"/>
              <a:gd name="connsiteY1" fmla="*/ 0 h 1282182"/>
              <a:gd name="connsiteX2" fmla="*/ 1153227 w 1473772"/>
              <a:gd name="connsiteY2" fmla="*/ 0 h 1282182"/>
              <a:gd name="connsiteX3" fmla="*/ 1473772 w 1473772"/>
              <a:gd name="connsiteY3" fmla="*/ 641091 h 1282182"/>
              <a:gd name="connsiteX4" fmla="*/ 1153227 w 1473772"/>
              <a:gd name="connsiteY4" fmla="*/ 1282182 h 1282182"/>
              <a:gd name="connsiteX5" fmla="*/ 320546 w 1473772"/>
              <a:gd name="connsiteY5" fmla="*/ 1282182 h 1282182"/>
              <a:gd name="connsiteX6" fmla="*/ 0 w 1473772"/>
              <a:gd name="connsiteY6" fmla="*/ 641091 h 128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772" h="1282182">
                <a:moveTo>
                  <a:pt x="736886" y="0"/>
                </a:moveTo>
                <a:lnTo>
                  <a:pt x="1473772" y="278875"/>
                </a:lnTo>
                <a:lnTo>
                  <a:pt x="1473772" y="1003308"/>
                </a:lnTo>
                <a:lnTo>
                  <a:pt x="736886" y="1282182"/>
                </a:lnTo>
                <a:lnTo>
                  <a:pt x="0" y="1003308"/>
                </a:lnTo>
                <a:lnTo>
                  <a:pt x="0" y="278875"/>
                </a:lnTo>
                <a:lnTo>
                  <a:pt x="73688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1247" tIns="321103" rIns="291248" bIns="3211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26.1%</a:t>
            </a:r>
            <a:endParaRPr lang="en-US" b="1" kern="12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6"/>
          <p:cNvSpPr/>
          <p:nvPr/>
        </p:nvSpPr>
        <p:spPr>
          <a:xfrm>
            <a:off x="9693759" y="4357400"/>
            <a:ext cx="1282182" cy="1473772"/>
          </a:xfrm>
          <a:custGeom>
            <a:avLst/>
            <a:gdLst>
              <a:gd name="connsiteX0" fmla="*/ 0 w 1473772"/>
              <a:gd name="connsiteY0" fmla="*/ 641091 h 1282182"/>
              <a:gd name="connsiteX1" fmla="*/ 320546 w 1473772"/>
              <a:gd name="connsiteY1" fmla="*/ 0 h 1282182"/>
              <a:gd name="connsiteX2" fmla="*/ 1153227 w 1473772"/>
              <a:gd name="connsiteY2" fmla="*/ 0 h 1282182"/>
              <a:gd name="connsiteX3" fmla="*/ 1473772 w 1473772"/>
              <a:gd name="connsiteY3" fmla="*/ 641091 h 1282182"/>
              <a:gd name="connsiteX4" fmla="*/ 1153227 w 1473772"/>
              <a:gd name="connsiteY4" fmla="*/ 1282182 h 1282182"/>
              <a:gd name="connsiteX5" fmla="*/ 320546 w 1473772"/>
              <a:gd name="connsiteY5" fmla="*/ 1282182 h 1282182"/>
              <a:gd name="connsiteX6" fmla="*/ 0 w 1473772"/>
              <a:gd name="connsiteY6" fmla="*/ 641091 h 128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772" h="1282182">
                <a:moveTo>
                  <a:pt x="736886" y="0"/>
                </a:moveTo>
                <a:lnTo>
                  <a:pt x="1473772" y="278875"/>
                </a:lnTo>
                <a:lnTo>
                  <a:pt x="1473772" y="1003308"/>
                </a:lnTo>
                <a:lnTo>
                  <a:pt x="736886" y="1282182"/>
                </a:lnTo>
                <a:lnTo>
                  <a:pt x="0" y="1003308"/>
                </a:lnTo>
                <a:lnTo>
                  <a:pt x="0" y="278875"/>
                </a:lnTo>
                <a:lnTo>
                  <a:pt x="73688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807" tIns="229663" rIns="199807" bIns="22966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23.1%</a:t>
            </a:r>
            <a:endParaRPr lang="en-US" b="1" kern="12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682018" y="1878008"/>
            <a:ext cx="1282182" cy="1473772"/>
          </a:xfrm>
          <a:custGeom>
            <a:avLst/>
            <a:gdLst>
              <a:gd name="connsiteX0" fmla="*/ 0 w 1473772"/>
              <a:gd name="connsiteY0" fmla="*/ 641091 h 1282182"/>
              <a:gd name="connsiteX1" fmla="*/ 320546 w 1473772"/>
              <a:gd name="connsiteY1" fmla="*/ 0 h 1282182"/>
              <a:gd name="connsiteX2" fmla="*/ 1153227 w 1473772"/>
              <a:gd name="connsiteY2" fmla="*/ 0 h 1282182"/>
              <a:gd name="connsiteX3" fmla="*/ 1473772 w 1473772"/>
              <a:gd name="connsiteY3" fmla="*/ 641091 h 1282182"/>
              <a:gd name="connsiteX4" fmla="*/ 1153227 w 1473772"/>
              <a:gd name="connsiteY4" fmla="*/ 1282182 h 1282182"/>
              <a:gd name="connsiteX5" fmla="*/ 320546 w 1473772"/>
              <a:gd name="connsiteY5" fmla="*/ 1282182 h 1282182"/>
              <a:gd name="connsiteX6" fmla="*/ 0 w 1473772"/>
              <a:gd name="connsiteY6" fmla="*/ 641091 h 128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772" h="1282182">
                <a:moveTo>
                  <a:pt x="736886" y="0"/>
                </a:moveTo>
                <a:lnTo>
                  <a:pt x="1473772" y="278875"/>
                </a:lnTo>
                <a:lnTo>
                  <a:pt x="1473772" y="1003308"/>
                </a:lnTo>
                <a:lnTo>
                  <a:pt x="736886" y="1282182"/>
                </a:lnTo>
                <a:lnTo>
                  <a:pt x="0" y="1003308"/>
                </a:lnTo>
                <a:lnTo>
                  <a:pt x="0" y="278875"/>
                </a:lnTo>
                <a:lnTo>
                  <a:pt x="73688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807" tIns="229663" rIns="199807" bIns="22966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38.0%</a:t>
            </a:r>
            <a:endParaRPr lang="en-US" b="1" kern="12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8"/>
          <p:cNvSpPr/>
          <p:nvPr/>
        </p:nvSpPr>
        <p:spPr>
          <a:xfrm>
            <a:off x="1646796" y="1878008"/>
            <a:ext cx="1282183" cy="1473772"/>
          </a:xfrm>
          <a:custGeom>
            <a:avLst/>
            <a:gdLst>
              <a:gd name="connsiteX0" fmla="*/ 0 w 1473772"/>
              <a:gd name="connsiteY0" fmla="*/ 641091 h 1282182"/>
              <a:gd name="connsiteX1" fmla="*/ 320546 w 1473772"/>
              <a:gd name="connsiteY1" fmla="*/ 0 h 1282182"/>
              <a:gd name="connsiteX2" fmla="*/ 1153227 w 1473772"/>
              <a:gd name="connsiteY2" fmla="*/ 0 h 1282182"/>
              <a:gd name="connsiteX3" fmla="*/ 1473772 w 1473772"/>
              <a:gd name="connsiteY3" fmla="*/ 641091 h 1282182"/>
              <a:gd name="connsiteX4" fmla="*/ 1153227 w 1473772"/>
              <a:gd name="connsiteY4" fmla="*/ 1282182 h 1282182"/>
              <a:gd name="connsiteX5" fmla="*/ 320546 w 1473772"/>
              <a:gd name="connsiteY5" fmla="*/ 1282182 h 1282182"/>
              <a:gd name="connsiteX6" fmla="*/ 0 w 1473772"/>
              <a:gd name="connsiteY6" fmla="*/ 641091 h 128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772" h="1282182">
                <a:moveTo>
                  <a:pt x="736886" y="0"/>
                </a:moveTo>
                <a:lnTo>
                  <a:pt x="1473772" y="278875"/>
                </a:lnTo>
                <a:lnTo>
                  <a:pt x="1473772" y="1003308"/>
                </a:lnTo>
                <a:lnTo>
                  <a:pt x="736886" y="1282182"/>
                </a:lnTo>
                <a:lnTo>
                  <a:pt x="0" y="1003308"/>
                </a:lnTo>
                <a:lnTo>
                  <a:pt x="0" y="278875"/>
                </a:lnTo>
                <a:lnTo>
                  <a:pt x="73688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1247" tIns="321103" rIns="291248" bIns="32110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45.7%</a:t>
            </a:r>
            <a:endParaRPr lang="en-US" b="1" kern="12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3"/>
          <p:cNvSpPr/>
          <p:nvPr/>
        </p:nvSpPr>
        <p:spPr>
          <a:xfrm>
            <a:off x="1646796" y="4357400"/>
            <a:ext cx="1282182" cy="1473772"/>
          </a:xfrm>
          <a:custGeom>
            <a:avLst/>
            <a:gdLst>
              <a:gd name="connsiteX0" fmla="*/ 0 w 1473772"/>
              <a:gd name="connsiteY0" fmla="*/ 641091 h 1282182"/>
              <a:gd name="connsiteX1" fmla="*/ 320546 w 1473772"/>
              <a:gd name="connsiteY1" fmla="*/ 0 h 1282182"/>
              <a:gd name="connsiteX2" fmla="*/ 1153227 w 1473772"/>
              <a:gd name="connsiteY2" fmla="*/ 0 h 1282182"/>
              <a:gd name="connsiteX3" fmla="*/ 1473772 w 1473772"/>
              <a:gd name="connsiteY3" fmla="*/ 641091 h 1282182"/>
              <a:gd name="connsiteX4" fmla="*/ 1153227 w 1473772"/>
              <a:gd name="connsiteY4" fmla="*/ 1282182 h 1282182"/>
              <a:gd name="connsiteX5" fmla="*/ 320546 w 1473772"/>
              <a:gd name="connsiteY5" fmla="*/ 1282182 h 1282182"/>
              <a:gd name="connsiteX6" fmla="*/ 0 w 1473772"/>
              <a:gd name="connsiteY6" fmla="*/ 641091 h 128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772" h="1282182">
                <a:moveTo>
                  <a:pt x="736886" y="0"/>
                </a:moveTo>
                <a:lnTo>
                  <a:pt x="1473772" y="278875"/>
                </a:lnTo>
                <a:lnTo>
                  <a:pt x="1473772" y="1003308"/>
                </a:lnTo>
                <a:lnTo>
                  <a:pt x="736886" y="1282182"/>
                </a:lnTo>
                <a:lnTo>
                  <a:pt x="0" y="1003308"/>
                </a:lnTo>
                <a:lnTo>
                  <a:pt x="0" y="278875"/>
                </a:lnTo>
                <a:lnTo>
                  <a:pt x="73688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807" tIns="229663" rIns="199807" bIns="22966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26.6%</a:t>
            </a:r>
            <a:endParaRPr lang="en-US" b="1" kern="12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8"/>
          <p:cNvSpPr/>
          <p:nvPr/>
        </p:nvSpPr>
        <p:spPr>
          <a:xfrm>
            <a:off x="7682017" y="4357400"/>
            <a:ext cx="1282183" cy="1473772"/>
          </a:xfrm>
          <a:custGeom>
            <a:avLst/>
            <a:gdLst>
              <a:gd name="connsiteX0" fmla="*/ 0 w 1473772"/>
              <a:gd name="connsiteY0" fmla="*/ 641091 h 1282182"/>
              <a:gd name="connsiteX1" fmla="*/ 320546 w 1473772"/>
              <a:gd name="connsiteY1" fmla="*/ 0 h 1282182"/>
              <a:gd name="connsiteX2" fmla="*/ 1153227 w 1473772"/>
              <a:gd name="connsiteY2" fmla="*/ 0 h 1282182"/>
              <a:gd name="connsiteX3" fmla="*/ 1473772 w 1473772"/>
              <a:gd name="connsiteY3" fmla="*/ 641091 h 1282182"/>
              <a:gd name="connsiteX4" fmla="*/ 1153227 w 1473772"/>
              <a:gd name="connsiteY4" fmla="*/ 1282182 h 1282182"/>
              <a:gd name="connsiteX5" fmla="*/ 320546 w 1473772"/>
              <a:gd name="connsiteY5" fmla="*/ 1282182 h 1282182"/>
              <a:gd name="connsiteX6" fmla="*/ 0 w 1473772"/>
              <a:gd name="connsiteY6" fmla="*/ 641091 h 128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772" h="1282182">
                <a:moveTo>
                  <a:pt x="736886" y="0"/>
                </a:moveTo>
                <a:lnTo>
                  <a:pt x="1473772" y="278875"/>
                </a:lnTo>
                <a:lnTo>
                  <a:pt x="1473772" y="1003308"/>
                </a:lnTo>
                <a:lnTo>
                  <a:pt x="736886" y="1282182"/>
                </a:lnTo>
                <a:lnTo>
                  <a:pt x="0" y="1003308"/>
                </a:lnTo>
                <a:lnTo>
                  <a:pt x="0" y="278875"/>
                </a:lnTo>
                <a:lnTo>
                  <a:pt x="73688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1247" tIns="321103" rIns="291248" bIns="32110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24.4%</a:t>
            </a:r>
            <a:endParaRPr lang="en-US" b="1" kern="12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57541" y="3531423"/>
            <a:ext cx="166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Beauty &amp; Cosmetics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658536" y="3559353"/>
            <a:ext cx="134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Baby Products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522667" y="3531424"/>
            <a:ext cx="1651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Electronics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670277" y="3517459"/>
            <a:ext cx="158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&amp; Health Care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619276" y="3545389"/>
            <a:ext cx="154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Fashion &amp; Clothing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05243" y="5885111"/>
            <a:ext cx="1423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&amp; Garden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58536" y="5913041"/>
            <a:ext cx="1476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Handbags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693759" y="5885112"/>
            <a:ext cx="1282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Toys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670277" y="5871147"/>
            <a:ext cx="1282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Outdoors &amp; Sports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488029" y="5899077"/>
            <a:ext cx="1712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Electronics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8710" b="5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8120" y="198120"/>
            <a:ext cx="11780520" cy="6446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171846" y="472234"/>
            <a:ext cx="733524" cy="43074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81364" y="506645"/>
            <a:ext cx="832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How Are They Buying ? – Channel 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43310" y="2300179"/>
            <a:ext cx="10370166" cy="3675369"/>
            <a:chOff x="2643115" y="2293532"/>
            <a:chExt cx="8517500" cy="2953791"/>
          </a:xfrm>
        </p:grpSpPr>
        <p:pic>
          <p:nvPicPr>
            <p:cNvPr id="7" name="Picture 25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089" y="2775186"/>
              <a:ext cx="1942343" cy="1451110"/>
            </a:xfrm>
            <a:prstGeom prst="rect">
              <a:avLst/>
            </a:prstGeom>
          </p:spPr>
        </p:pic>
        <p:pic>
          <p:nvPicPr>
            <p:cNvPr id="8" name="Picture 26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0864" y="3015307"/>
              <a:ext cx="798047" cy="1210989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</p:pic>
        <p:pic>
          <p:nvPicPr>
            <p:cNvPr id="9" name="Picture 2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622" y="2293532"/>
              <a:ext cx="2691266" cy="2270937"/>
            </a:xfrm>
            <a:prstGeom prst="rect">
              <a:avLst/>
            </a:prstGeom>
          </p:spPr>
        </p:pic>
        <p:sp>
          <p:nvSpPr>
            <p:cNvPr id="10" name="Freeform 37"/>
            <p:cNvSpPr/>
            <p:nvPr/>
          </p:nvSpPr>
          <p:spPr>
            <a:xfrm>
              <a:off x="7944307" y="2550045"/>
              <a:ext cx="703035" cy="712077"/>
            </a:xfrm>
            <a:custGeom>
              <a:avLst/>
              <a:gdLst>
                <a:gd name="connsiteX0" fmla="*/ 428790 w 551065"/>
                <a:gd name="connsiteY0" fmla="*/ 0 h 549794"/>
                <a:gd name="connsiteX1" fmla="*/ 551065 w 551065"/>
                <a:gd name="connsiteY1" fmla="*/ 122275 h 549794"/>
                <a:gd name="connsiteX2" fmla="*/ 515252 w 551065"/>
                <a:gd name="connsiteY2" fmla="*/ 208737 h 549794"/>
                <a:gd name="connsiteX3" fmla="*/ 477394 w 551065"/>
                <a:gd name="connsiteY3" fmla="*/ 234261 h 549794"/>
                <a:gd name="connsiteX4" fmla="*/ 484130 w 551065"/>
                <a:gd name="connsiteY4" fmla="*/ 255960 h 549794"/>
                <a:gd name="connsiteX5" fmla="*/ 489098 w 551065"/>
                <a:gd name="connsiteY5" fmla="*/ 305245 h 549794"/>
                <a:gd name="connsiteX6" fmla="*/ 244549 w 551065"/>
                <a:gd name="connsiteY6" fmla="*/ 549794 h 549794"/>
                <a:gd name="connsiteX7" fmla="*/ 0 w 551065"/>
                <a:gd name="connsiteY7" fmla="*/ 305245 h 549794"/>
                <a:gd name="connsiteX8" fmla="*/ 244549 w 551065"/>
                <a:gd name="connsiteY8" fmla="*/ 60696 h 549794"/>
                <a:gd name="connsiteX9" fmla="*/ 293835 w 551065"/>
                <a:gd name="connsiteY9" fmla="*/ 65664 h 549794"/>
                <a:gd name="connsiteX10" fmla="*/ 317293 w 551065"/>
                <a:gd name="connsiteY10" fmla="*/ 72946 h 549794"/>
                <a:gd name="connsiteX11" fmla="*/ 342329 w 551065"/>
                <a:gd name="connsiteY11" fmla="*/ 35813 h 549794"/>
                <a:gd name="connsiteX12" fmla="*/ 428790 w 551065"/>
                <a:gd name="connsiteY12" fmla="*/ 0 h 54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065" h="549794">
                  <a:moveTo>
                    <a:pt x="428790" y="0"/>
                  </a:moveTo>
                  <a:cubicBezTo>
                    <a:pt x="496321" y="0"/>
                    <a:pt x="551065" y="54744"/>
                    <a:pt x="551065" y="122275"/>
                  </a:cubicBezTo>
                  <a:cubicBezTo>
                    <a:pt x="551065" y="156041"/>
                    <a:pt x="537379" y="186609"/>
                    <a:pt x="515252" y="208737"/>
                  </a:cubicBezTo>
                  <a:lnTo>
                    <a:pt x="477394" y="234261"/>
                  </a:lnTo>
                  <a:lnTo>
                    <a:pt x="484130" y="255960"/>
                  </a:lnTo>
                  <a:cubicBezTo>
                    <a:pt x="487387" y="271879"/>
                    <a:pt x="489098" y="288363"/>
                    <a:pt x="489098" y="305245"/>
                  </a:cubicBezTo>
                  <a:cubicBezTo>
                    <a:pt x="489098" y="440306"/>
                    <a:pt x="379610" y="549794"/>
                    <a:pt x="244549" y="549794"/>
                  </a:cubicBezTo>
                  <a:cubicBezTo>
                    <a:pt x="109488" y="549794"/>
                    <a:pt x="0" y="440306"/>
                    <a:pt x="0" y="305245"/>
                  </a:cubicBezTo>
                  <a:cubicBezTo>
                    <a:pt x="0" y="170184"/>
                    <a:pt x="109488" y="60696"/>
                    <a:pt x="244549" y="60696"/>
                  </a:cubicBezTo>
                  <a:cubicBezTo>
                    <a:pt x="261432" y="60696"/>
                    <a:pt x="277915" y="62407"/>
                    <a:pt x="293835" y="65664"/>
                  </a:cubicBezTo>
                  <a:lnTo>
                    <a:pt x="317293" y="72946"/>
                  </a:lnTo>
                  <a:lnTo>
                    <a:pt x="342329" y="35813"/>
                  </a:lnTo>
                  <a:cubicBezTo>
                    <a:pt x="364456" y="13686"/>
                    <a:pt x="395025" y="0"/>
                    <a:pt x="42879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5400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27.3%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35"/>
            <p:cNvSpPr/>
            <p:nvPr/>
          </p:nvSpPr>
          <p:spPr>
            <a:xfrm>
              <a:off x="6340549" y="3455436"/>
              <a:ext cx="955896" cy="1017437"/>
            </a:xfrm>
            <a:custGeom>
              <a:avLst/>
              <a:gdLst>
                <a:gd name="connsiteX0" fmla="*/ 462921 w 955896"/>
                <a:gd name="connsiteY0" fmla="*/ 0 h 1017437"/>
                <a:gd name="connsiteX1" fmla="*/ 925842 w 955896"/>
                <a:gd name="connsiteY1" fmla="*/ 462921 h 1017437"/>
                <a:gd name="connsiteX2" fmla="*/ 889464 w 955896"/>
                <a:gd name="connsiteY2" fmla="*/ 643111 h 1017437"/>
                <a:gd name="connsiteX3" fmla="*/ 859948 w 955896"/>
                <a:gd name="connsiteY3" fmla="*/ 697489 h 1017437"/>
                <a:gd name="connsiteX4" fmla="*/ 906372 w 955896"/>
                <a:gd name="connsiteY4" fmla="*/ 728789 h 1017437"/>
                <a:gd name="connsiteX5" fmla="*/ 955896 w 955896"/>
                <a:gd name="connsiteY5" fmla="*/ 848351 h 1017437"/>
                <a:gd name="connsiteX6" fmla="*/ 786810 w 955896"/>
                <a:gd name="connsiteY6" fmla="*/ 1017437 h 1017437"/>
                <a:gd name="connsiteX7" fmla="*/ 631012 w 955896"/>
                <a:gd name="connsiteY7" fmla="*/ 914167 h 1017437"/>
                <a:gd name="connsiteX8" fmla="*/ 627032 w 955896"/>
                <a:gd name="connsiteY8" fmla="*/ 894455 h 1017437"/>
                <a:gd name="connsiteX9" fmla="*/ 556215 w 955896"/>
                <a:gd name="connsiteY9" fmla="*/ 916437 h 1017437"/>
                <a:gd name="connsiteX10" fmla="*/ 462921 w 955896"/>
                <a:gd name="connsiteY10" fmla="*/ 925842 h 1017437"/>
                <a:gd name="connsiteX11" fmla="*/ 0 w 955896"/>
                <a:gd name="connsiteY11" fmla="*/ 462921 h 1017437"/>
                <a:gd name="connsiteX12" fmla="*/ 462921 w 955896"/>
                <a:gd name="connsiteY12" fmla="*/ 0 h 10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5896" h="1017437">
                  <a:moveTo>
                    <a:pt x="462921" y="0"/>
                  </a:moveTo>
                  <a:cubicBezTo>
                    <a:pt x="718585" y="0"/>
                    <a:pt x="925842" y="207257"/>
                    <a:pt x="925842" y="462921"/>
                  </a:cubicBezTo>
                  <a:cubicBezTo>
                    <a:pt x="925842" y="526837"/>
                    <a:pt x="912889" y="587727"/>
                    <a:pt x="889464" y="643111"/>
                  </a:cubicBezTo>
                  <a:lnTo>
                    <a:pt x="859948" y="697489"/>
                  </a:lnTo>
                  <a:lnTo>
                    <a:pt x="906372" y="728789"/>
                  </a:lnTo>
                  <a:cubicBezTo>
                    <a:pt x="936971" y="759388"/>
                    <a:pt x="955896" y="801659"/>
                    <a:pt x="955896" y="848351"/>
                  </a:cubicBezTo>
                  <a:cubicBezTo>
                    <a:pt x="955896" y="941735"/>
                    <a:pt x="880194" y="1017437"/>
                    <a:pt x="786810" y="1017437"/>
                  </a:cubicBezTo>
                  <a:cubicBezTo>
                    <a:pt x="716772" y="1017437"/>
                    <a:pt x="656680" y="974855"/>
                    <a:pt x="631012" y="914167"/>
                  </a:cubicBezTo>
                  <a:lnTo>
                    <a:pt x="627032" y="894455"/>
                  </a:lnTo>
                  <a:lnTo>
                    <a:pt x="556215" y="916437"/>
                  </a:lnTo>
                  <a:cubicBezTo>
                    <a:pt x="526080" y="922604"/>
                    <a:pt x="494879" y="925842"/>
                    <a:pt x="462921" y="925842"/>
                  </a:cubicBezTo>
                  <a:cubicBezTo>
                    <a:pt x="207257" y="925842"/>
                    <a:pt x="0" y="718585"/>
                    <a:pt x="0" y="462921"/>
                  </a:cubicBezTo>
                  <a:cubicBezTo>
                    <a:pt x="0" y="207257"/>
                    <a:pt x="207257" y="0"/>
                    <a:pt x="462921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5400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59.8%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36"/>
            <p:cNvSpPr/>
            <p:nvPr/>
          </p:nvSpPr>
          <p:spPr>
            <a:xfrm>
              <a:off x="3759730" y="2550045"/>
              <a:ext cx="714246" cy="712077"/>
            </a:xfrm>
            <a:custGeom>
              <a:avLst/>
              <a:gdLst>
                <a:gd name="connsiteX0" fmla="*/ 122275 w 562853"/>
                <a:gd name="connsiteY0" fmla="*/ 0 h 555685"/>
                <a:gd name="connsiteX1" fmla="*/ 208737 w 562853"/>
                <a:gd name="connsiteY1" fmla="*/ 35814 h 555685"/>
                <a:gd name="connsiteX2" fmla="*/ 231366 w 562853"/>
                <a:gd name="connsiteY2" fmla="*/ 69377 h 555685"/>
                <a:gd name="connsiteX3" fmla="*/ 261937 w 562853"/>
                <a:gd name="connsiteY3" fmla="*/ 59887 h 555685"/>
                <a:gd name="connsiteX4" fmla="*/ 312410 w 562853"/>
                <a:gd name="connsiteY4" fmla="*/ 54799 h 555685"/>
                <a:gd name="connsiteX5" fmla="*/ 562853 w 562853"/>
                <a:gd name="connsiteY5" fmla="*/ 305242 h 555685"/>
                <a:gd name="connsiteX6" fmla="*/ 312410 w 562853"/>
                <a:gd name="connsiteY6" fmla="*/ 555685 h 555685"/>
                <a:gd name="connsiteX7" fmla="*/ 61967 w 562853"/>
                <a:gd name="connsiteY7" fmla="*/ 305242 h 555685"/>
                <a:gd name="connsiteX8" fmla="*/ 67055 w 562853"/>
                <a:gd name="connsiteY8" fmla="*/ 254769 h 555685"/>
                <a:gd name="connsiteX9" fmla="*/ 73465 w 562853"/>
                <a:gd name="connsiteY9" fmla="*/ 234122 h 555685"/>
                <a:gd name="connsiteX10" fmla="*/ 35814 w 562853"/>
                <a:gd name="connsiteY10" fmla="*/ 208737 h 555685"/>
                <a:gd name="connsiteX11" fmla="*/ 0 w 562853"/>
                <a:gd name="connsiteY11" fmla="*/ 122275 h 555685"/>
                <a:gd name="connsiteX12" fmla="*/ 122275 w 562853"/>
                <a:gd name="connsiteY12" fmla="*/ 0 h 55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853" h="555685">
                  <a:moveTo>
                    <a:pt x="122275" y="0"/>
                  </a:moveTo>
                  <a:cubicBezTo>
                    <a:pt x="156041" y="0"/>
                    <a:pt x="186609" y="13686"/>
                    <a:pt x="208737" y="35814"/>
                  </a:cubicBezTo>
                  <a:lnTo>
                    <a:pt x="231366" y="69377"/>
                  </a:lnTo>
                  <a:lnTo>
                    <a:pt x="261937" y="59887"/>
                  </a:lnTo>
                  <a:cubicBezTo>
                    <a:pt x="278240" y="56551"/>
                    <a:pt x="295121" y="54799"/>
                    <a:pt x="312410" y="54799"/>
                  </a:cubicBezTo>
                  <a:cubicBezTo>
                    <a:pt x="450726" y="54799"/>
                    <a:pt x="562853" y="166926"/>
                    <a:pt x="562853" y="305242"/>
                  </a:cubicBezTo>
                  <a:cubicBezTo>
                    <a:pt x="562853" y="443558"/>
                    <a:pt x="450726" y="555685"/>
                    <a:pt x="312410" y="555685"/>
                  </a:cubicBezTo>
                  <a:cubicBezTo>
                    <a:pt x="174094" y="555685"/>
                    <a:pt x="61967" y="443558"/>
                    <a:pt x="61967" y="305242"/>
                  </a:cubicBezTo>
                  <a:cubicBezTo>
                    <a:pt x="61967" y="287953"/>
                    <a:pt x="63719" y="271072"/>
                    <a:pt x="67055" y="254769"/>
                  </a:cubicBezTo>
                  <a:lnTo>
                    <a:pt x="73465" y="234122"/>
                  </a:lnTo>
                  <a:lnTo>
                    <a:pt x="35814" y="208737"/>
                  </a:lnTo>
                  <a:cubicBezTo>
                    <a:pt x="13686" y="186609"/>
                    <a:pt x="0" y="156041"/>
                    <a:pt x="0" y="122275"/>
                  </a:cubicBezTo>
                  <a:cubicBezTo>
                    <a:pt x="0" y="54744"/>
                    <a:pt x="54744" y="0"/>
                    <a:pt x="12227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5400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39.8%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39"/>
            <p:cNvCxnSpPr/>
            <p:nvPr/>
          </p:nvCxnSpPr>
          <p:spPr>
            <a:xfrm>
              <a:off x="8572932" y="3015307"/>
              <a:ext cx="2180253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1"/>
            <p:cNvCxnSpPr/>
            <p:nvPr/>
          </p:nvCxnSpPr>
          <p:spPr>
            <a:xfrm flipH="1">
              <a:off x="2651877" y="3128242"/>
              <a:ext cx="1188720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42"/>
            <p:cNvSpPr txBox="1"/>
            <p:nvPr/>
          </p:nvSpPr>
          <p:spPr>
            <a:xfrm>
              <a:off x="8763842" y="2660710"/>
              <a:ext cx="2396772" cy="371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Media Exposure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TextBox 43"/>
            <p:cNvSpPr txBox="1"/>
            <p:nvPr/>
          </p:nvSpPr>
          <p:spPr>
            <a:xfrm>
              <a:off x="6363361" y="4579474"/>
              <a:ext cx="2115005" cy="667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C0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Shopping Guide Websites</a:t>
              </a:r>
              <a:endParaRPr lang="en-US" sz="2400" dirty="0">
                <a:solidFill>
                  <a:srgbClr val="FFC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37"/>
            <p:cNvSpPr/>
            <p:nvPr/>
          </p:nvSpPr>
          <p:spPr>
            <a:xfrm>
              <a:off x="3816837" y="3623629"/>
              <a:ext cx="703035" cy="732761"/>
            </a:xfrm>
            <a:custGeom>
              <a:avLst/>
              <a:gdLst>
                <a:gd name="connsiteX0" fmla="*/ 428790 w 551065"/>
                <a:gd name="connsiteY0" fmla="*/ 0 h 549794"/>
                <a:gd name="connsiteX1" fmla="*/ 551065 w 551065"/>
                <a:gd name="connsiteY1" fmla="*/ 122275 h 549794"/>
                <a:gd name="connsiteX2" fmla="*/ 515252 w 551065"/>
                <a:gd name="connsiteY2" fmla="*/ 208737 h 549794"/>
                <a:gd name="connsiteX3" fmla="*/ 477394 w 551065"/>
                <a:gd name="connsiteY3" fmla="*/ 234261 h 549794"/>
                <a:gd name="connsiteX4" fmla="*/ 484130 w 551065"/>
                <a:gd name="connsiteY4" fmla="*/ 255960 h 549794"/>
                <a:gd name="connsiteX5" fmla="*/ 489098 w 551065"/>
                <a:gd name="connsiteY5" fmla="*/ 305245 h 549794"/>
                <a:gd name="connsiteX6" fmla="*/ 244549 w 551065"/>
                <a:gd name="connsiteY6" fmla="*/ 549794 h 549794"/>
                <a:gd name="connsiteX7" fmla="*/ 0 w 551065"/>
                <a:gd name="connsiteY7" fmla="*/ 305245 h 549794"/>
                <a:gd name="connsiteX8" fmla="*/ 244549 w 551065"/>
                <a:gd name="connsiteY8" fmla="*/ 60696 h 549794"/>
                <a:gd name="connsiteX9" fmla="*/ 293835 w 551065"/>
                <a:gd name="connsiteY9" fmla="*/ 65664 h 549794"/>
                <a:gd name="connsiteX10" fmla="*/ 317293 w 551065"/>
                <a:gd name="connsiteY10" fmla="*/ 72946 h 549794"/>
                <a:gd name="connsiteX11" fmla="*/ 342329 w 551065"/>
                <a:gd name="connsiteY11" fmla="*/ 35813 h 549794"/>
                <a:gd name="connsiteX12" fmla="*/ 428790 w 551065"/>
                <a:gd name="connsiteY12" fmla="*/ 0 h 54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065" h="549794">
                  <a:moveTo>
                    <a:pt x="428790" y="0"/>
                  </a:moveTo>
                  <a:cubicBezTo>
                    <a:pt x="496321" y="0"/>
                    <a:pt x="551065" y="54744"/>
                    <a:pt x="551065" y="122275"/>
                  </a:cubicBezTo>
                  <a:cubicBezTo>
                    <a:pt x="551065" y="156041"/>
                    <a:pt x="537379" y="186609"/>
                    <a:pt x="515252" y="208737"/>
                  </a:cubicBezTo>
                  <a:lnTo>
                    <a:pt x="477394" y="234261"/>
                  </a:lnTo>
                  <a:lnTo>
                    <a:pt x="484130" y="255960"/>
                  </a:lnTo>
                  <a:cubicBezTo>
                    <a:pt x="487387" y="271879"/>
                    <a:pt x="489098" y="288363"/>
                    <a:pt x="489098" y="305245"/>
                  </a:cubicBezTo>
                  <a:cubicBezTo>
                    <a:pt x="489098" y="440306"/>
                    <a:pt x="379610" y="549794"/>
                    <a:pt x="244549" y="549794"/>
                  </a:cubicBezTo>
                  <a:cubicBezTo>
                    <a:pt x="109488" y="549794"/>
                    <a:pt x="0" y="440306"/>
                    <a:pt x="0" y="305245"/>
                  </a:cubicBezTo>
                  <a:cubicBezTo>
                    <a:pt x="0" y="170184"/>
                    <a:pt x="109488" y="60696"/>
                    <a:pt x="244549" y="60696"/>
                  </a:cubicBezTo>
                  <a:cubicBezTo>
                    <a:pt x="261432" y="60696"/>
                    <a:pt x="277915" y="62407"/>
                    <a:pt x="293835" y="65664"/>
                  </a:cubicBezTo>
                  <a:lnTo>
                    <a:pt x="317293" y="72946"/>
                  </a:lnTo>
                  <a:lnTo>
                    <a:pt x="342329" y="35813"/>
                  </a:lnTo>
                  <a:cubicBezTo>
                    <a:pt x="364456" y="13686"/>
                    <a:pt x="395025" y="0"/>
                    <a:pt x="42879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36.1%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TextBox 42"/>
            <p:cNvSpPr txBox="1"/>
            <p:nvPr/>
          </p:nvSpPr>
          <p:spPr>
            <a:xfrm>
              <a:off x="2643115" y="4022465"/>
              <a:ext cx="2172328" cy="667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Online </a:t>
              </a:r>
            </a:p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Advertisements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TextBox 42"/>
            <p:cNvSpPr txBox="1"/>
            <p:nvPr/>
          </p:nvSpPr>
          <p:spPr>
            <a:xfrm>
              <a:off x="2685834" y="2411726"/>
              <a:ext cx="1073896" cy="667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Social </a:t>
              </a:r>
            </a:p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Media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37"/>
            <p:cNvSpPr/>
            <p:nvPr/>
          </p:nvSpPr>
          <p:spPr>
            <a:xfrm>
              <a:off x="7991812" y="3526220"/>
              <a:ext cx="703035" cy="732761"/>
            </a:xfrm>
            <a:custGeom>
              <a:avLst/>
              <a:gdLst>
                <a:gd name="connsiteX0" fmla="*/ 428790 w 551065"/>
                <a:gd name="connsiteY0" fmla="*/ 0 h 549794"/>
                <a:gd name="connsiteX1" fmla="*/ 551065 w 551065"/>
                <a:gd name="connsiteY1" fmla="*/ 122275 h 549794"/>
                <a:gd name="connsiteX2" fmla="*/ 515252 w 551065"/>
                <a:gd name="connsiteY2" fmla="*/ 208737 h 549794"/>
                <a:gd name="connsiteX3" fmla="*/ 477394 w 551065"/>
                <a:gd name="connsiteY3" fmla="*/ 234261 h 549794"/>
                <a:gd name="connsiteX4" fmla="*/ 484130 w 551065"/>
                <a:gd name="connsiteY4" fmla="*/ 255960 h 549794"/>
                <a:gd name="connsiteX5" fmla="*/ 489098 w 551065"/>
                <a:gd name="connsiteY5" fmla="*/ 305245 h 549794"/>
                <a:gd name="connsiteX6" fmla="*/ 244549 w 551065"/>
                <a:gd name="connsiteY6" fmla="*/ 549794 h 549794"/>
                <a:gd name="connsiteX7" fmla="*/ 0 w 551065"/>
                <a:gd name="connsiteY7" fmla="*/ 305245 h 549794"/>
                <a:gd name="connsiteX8" fmla="*/ 244549 w 551065"/>
                <a:gd name="connsiteY8" fmla="*/ 60696 h 549794"/>
                <a:gd name="connsiteX9" fmla="*/ 293835 w 551065"/>
                <a:gd name="connsiteY9" fmla="*/ 65664 h 549794"/>
                <a:gd name="connsiteX10" fmla="*/ 317293 w 551065"/>
                <a:gd name="connsiteY10" fmla="*/ 72946 h 549794"/>
                <a:gd name="connsiteX11" fmla="*/ 342329 w 551065"/>
                <a:gd name="connsiteY11" fmla="*/ 35813 h 549794"/>
                <a:gd name="connsiteX12" fmla="*/ 428790 w 551065"/>
                <a:gd name="connsiteY12" fmla="*/ 0 h 54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065" h="549794">
                  <a:moveTo>
                    <a:pt x="428790" y="0"/>
                  </a:moveTo>
                  <a:cubicBezTo>
                    <a:pt x="496321" y="0"/>
                    <a:pt x="551065" y="54744"/>
                    <a:pt x="551065" y="122275"/>
                  </a:cubicBezTo>
                  <a:cubicBezTo>
                    <a:pt x="551065" y="156041"/>
                    <a:pt x="537379" y="186609"/>
                    <a:pt x="515252" y="208737"/>
                  </a:cubicBezTo>
                  <a:lnTo>
                    <a:pt x="477394" y="234261"/>
                  </a:lnTo>
                  <a:lnTo>
                    <a:pt x="484130" y="255960"/>
                  </a:lnTo>
                  <a:cubicBezTo>
                    <a:pt x="487387" y="271879"/>
                    <a:pt x="489098" y="288363"/>
                    <a:pt x="489098" y="305245"/>
                  </a:cubicBezTo>
                  <a:cubicBezTo>
                    <a:pt x="489098" y="440306"/>
                    <a:pt x="379610" y="549794"/>
                    <a:pt x="244549" y="549794"/>
                  </a:cubicBezTo>
                  <a:cubicBezTo>
                    <a:pt x="109488" y="549794"/>
                    <a:pt x="0" y="440306"/>
                    <a:pt x="0" y="305245"/>
                  </a:cubicBezTo>
                  <a:cubicBezTo>
                    <a:pt x="0" y="170184"/>
                    <a:pt x="109488" y="60696"/>
                    <a:pt x="244549" y="60696"/>
                  </a:cubicBezTo>
                  <a:cubicBezTo>
                    <a:pt x="261432" y="60696"/>
                    <a:pt x="277915" y="62407"/>
                    <a:pt x="293835" y="65664"/>
                  </a:cubicBezTo>
                  <a:lnTo>
                    <a:pt x="317293" y="72946"/>
                  </a:lnTo>
                  <a:lnTo>
                    <a:pt x="342329" y="35813"/>
                  </a:lnTo>
                  <a:cubicBezTo>
                    <a:pt x="364456" y="13686"/>
                    <a:pt x="395025" y="0"/>
                    <a:pt x="42879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51.2%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39"/>
            <p:cNvCxnSpPr/>
            <p:nvPr/>
          </p:nvCxnSpPr>
          <p:spPr>
            <a:xfrm>
              <a:off x="8647342" y="3964154"/>
              <a:ext cx="2105843" cy="23257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42"/>
            <p:cNvSpPr txBox="1"/>
            <p:nvPr/>
          </p:nvSpPr>
          <p:spPr>
            <a:xfrm>
              <a:off x="8756048" y="3622149"/>
              <a:ext cx="2404567" cy="371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Friends &amp; Family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28" name="Straight Connector 41"/>
          <p:cNvCxnSpPr/>
          <p:nvPr/>
        </p:nvCxnSpPr>
        <p:spPr>
          <a:xfrm flipH="1">
            <a:off x="753978" y="4330358"/>
            <a:ext cx="1447282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2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8710" b="5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8120" y="198120"/>
            <a:ext cx="11780520" cy="6446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171846" y="472234"/>
            <a:ext cx="733524" cy="43074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81363" y="506645"/>
            <a:ext cx="8892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How Are They Buying ? – 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Payments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192"/>
          <p:cNvSpPr>
            <a:spLocks noEditPoints="1"/>
          </p:cNvSpPr>
          <p:nvPr/>
        </p:nvSpPr>
        <p:spPr bwMode="auto">
          <a:xfrm>
            <a:off x="1271154" y="3026105"/>
            <a:ext cx="1153054" cy="2724335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>
              <a:solidFill>
                <a:srgbClr val="F6AC19"/>
              </a:solidFill>
            </a:endParaRPr>
          </a:p>
        </p:txBody>
      </p:sp>
      <p:sp>
        <p:nvSpPr>
          <p:cNvPr id="8" name="Oval 12"/>
          <p:cNvSpPr/>
          <p:nvPr/>
        </p:nvSpPr>
        <p:spPr>
          <a:xfrm>
            <a:off x="2315224" y="3320016"/>
            <a:ext cx="217967" cy="217967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3"/>
          <p:cNvSpPr/>
          <p:nvPr/>
        </p:nvSpPr>
        <p:spPr>
          <a:xfrm>
            <a:off x="3721279" y="2264866"/>
            <a:ext cx="217967" cy="21796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4"/>
          <p:cNvSpPr/>
          <p:nvPr/>
        </p:nvSpPr>
        <p:spPr>
          <a:xfrm>
            <a:off x="5040601" y="2993321"/>
            <a:ext cx="217967" cy="217967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5"/>
          <p:cNvSpPr/>
          <p:nvPr/>
        </p:nvSpPr>
        <p:spPr>
          <a:xfrm>
            <a:off x="6499287" y="1359491"/>
            <a:ext cx="217967" cy="21796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6"/>
          <p:cNvSpPr/>
          <p:nvPr/>
        </p:nvSpPr>
        <p:spPr>
          <a:xfrm>
            <a:off x="7804155" y="2024857"/>
            <a:ext cx="217967" cy="21796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7"/>
          <p:cNvSpPr/>
          <p:nvPr/>
        </p:nvSpPr>
        <p:spPr>
          <a:xfrm>
            <a:off x="9056012" y="2742668"/>
            <a:ext cx="217967" cy="217967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20"/>
          <p:cNvCxnSpPr>
            <a:stCxn id="8" idx="7"/>
            <a:endCxn id="9" idx="3"/>
          </p:cNvCxnSpPr>
          <p:nvPr/>
        </p:nvCxnSpPr>
        <p:spPr>
          <a:xfrm flipV="1">
            <a:off x="2501270" y="2450912"/>
            <a:ext cx="1251930" cy="9010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3"/>
          <p:cNvCxnSpPr>
            <a:stCxn id="9" idx="5"/>
            <a:endCxn id="10" idx="2"/>
          </p:cNvCxnSpPr>
          <p:nvPr/>
        </p:nvCxnSpPr>
        <p:spPr>
          <a:xfrm>
            <a:off x="3907325" y="2450912"/>
            <a:ext cx="1133276" cy="65139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5"/>
          <p:cNvCxnSpPr>
            <a:stCxn id="10" idx="7"/>
            <a:endCxn id="11" idx="3"/>
          </p:cNvCxnSpPr>
          <p:nvPr/>
        </p:nvCxnSpPr>
        <p:spPr>
          <a:xfrm flipV="1">
            <a:off x="5226647" y="1545537"/>
            <a:ext cx="1304561" cy="147970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7"/>
          <p:cNvCxnSpPr>
            <a:stCxn id="11" idx="6"/>
            <a:endCxn id="12" idx="2"/>
          </p:cNvCxnSpPr>
          <p:nvPr/>
        </p:nvCxnSpPr>
        <p:spPr>
          <a:xfrm>
            <a:off x="6717254" y="1468475"/>
            <a:ext cx="1086901" cy="66536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9"/>
          <p:cNvCxnSpPr>
            <a:stCxn id="12" idx="5"/>
            <a:endCxn id="14" idx="1"/>
          </p:cNvCxnSpPr>
          <p:nvPr/>
        </p:nvCxnSpPr>
        <p:spPr>
          <a:xfrm>
            <a:off x="7990201" y="2210903"/>
            <a:ext cx="1097732" cy="56368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2"/>
          <p:cNvSpPr txBox="1"/>
          <p:nvPr/>
        </p:nvSpPr>
        <p:spPr>
          <a:xfrm>
            <a:off x="3472325" y="1856862"/>
            <a:ext cx="2063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Online Transfer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33"/>
          <p:cNvSpPr txBox="1"/>
          <p:nvPr/>
        </p:nvSpPr>
        <p:spPr>
          <a:xfrm>
            <a:off x="2570317" y="3274619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Online Financing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34"/>
          <p:cNvSpPr txBox="1"/>
          <p:nvPr/>
        </p:nvSpPr>
        <p:spPr>
          <a:xfrm>
            <a:off x="5857251" y="2908317"/>
            <a:ext cx="1819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Wire Transfer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35"/>
          <p:cNvSpPr txBox="1"/>
          <p:nvPr/>
        </p:nvSpPr>
        <p:spPr>
          <a:xfrm>
            <a:off x="6844721" y="1264974"/>
            <a:ext cx="235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</a:t>
            </a:r>
            <a:r>
              <a:rPr lang="en-US" sz="2000" b="1" baseline="30000" dirty="0" smtClean="0">
                <a:solidFill>
                  <a:srgbClr val="FFC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rd</a:t>
            </a:r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Party Payment</a:t>
            </a:r>
            <a:endParaRPr lang="en-US" sz="2000" b="1" dirty="0">
              <a:solidFill>
                <a:srgbClr val="FFC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36"/>
          <p:cNvSpPr txBox="1"/>
          <p:nvPr/>
        </p:nvSpPr>
        <p:spPr>
          <a:xfrm>
            <a:off x="9047678" y="2024857"/>
            <a:ext cx="1723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Credit Cards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37"/>
          <p:cNvSpPr txBox="1"/>
          <p:nvPr/>
        </p:nvSpPr>
        <p:spPr>
          <a:xfrm>
            <a:off x="9890866" y="2945932"/>
            <a:ext cx="1895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Bank Transfer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39"/>
          <p:cNvSpPr txBox="1"/>
          <p:nvPr/>
        </p:nvSpPr>
        <p:spPr>
          <a:xfrm>
            <a:off x="3483832" y="1470761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52.5%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40"/>
          <p:cNvSpPr txBox="1"/>
          <p:nvPr/>
        </p:nvSpPr>
        <p:spPr>
          <a:xfrm>
            <a:off x="5204125" y="290142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16%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41"/>
          <p:cNvSpPr txBox="1"/>
          <p:nvPr/>
        </p:nvSpPr>
        <p:spPr>
          <a:xfrm>
            <a:off x="5590699" y="1246422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71.8%</a:t>
            </a:r>
            <a:endParaRPr lang="en-US" sz="2000" b="1" dirty="0">
              <a:solidFill>
                <a:srgbClr val="FFC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42"/>
          <p:cNvSpPr txBox="1"/>
          <p:nvPr/>
        </p:nvSpPr>
        <p:spPr>
          <a:xfrm>
            <a:off x="8170798" y="2006649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55.7%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43"/>
          <p:cNvSpPr txBox="1"/>
          <p:nvPr/>
        </p:nvSpPr>
        <p:spPr>
          <a:xfrm>
            <a:off x="8981734" y="2992265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20.2%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45"/>
          <p:cNvSpPr txBox="1"/>
          <p:nvPr/>
        </p:nvSpPr>
        <p:spPr>
          <a:xfrm>
            <a:off x="2564740" y="2919906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15.9%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46"/>
          <p:cNvSpPr txBox="1"/>
          <p:nvPr/>
        </p:nvSpPr>
        <p:spPr>
          <a:xfrm>
            <a:off x="5590699" y="5004686"/>
            <a:ext cx="569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</a:t>
            </a:r>
            <a:r>
              <a:rPr lang="en-US" sz="2400" b="1" dirty="0" smtClean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 Party Payment Platforms</a:t>
            </a:r>
          </a:p>
          <a:p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Oval 47"/>
          <p:cNvSpPr/>
          <p:nvPr/>
        </p:nvSpPr>
        <p:spPr>
          <a:xfrm>
            <a:off x="3830471" y="4471629"/>
            <a:ext cx="1407757" cy="1407757"/>
          </a:xfrm>
          <a:prstGeom prst="ellipse">
            <a:avLst/>
          </a:prstGeom>
          <a:noFill/>
          <a:ln w="1016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70+%</a:t>
            </a:r>
          </a:p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Arc 48"/>
          <p:cNvSpPr/>
          <p:nvPr/>
        </p:nvSpPr>
        <p:spPr>
          <a:xfrm>
            <a:off x="3830261" y="4471419"/>
            <a:ext cx="1408176" cy="1408176"/>
          </a:xfrm>
          <a:prstGeom prst="arc">
            <a:avLst>
              <a:gd name="adj1" fmla="val 16200000"/>
              <a:gd name="adj2" fmla="val 9282966"/>
            </a:avLst>
          </a:prstGeom>
          <a:ln w="1016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9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8710" b="5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8120" y="198120"/>
            <a:ext cx="11780520" cy="6446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171846" y="472234"/>
            <a:ext cx="733524" cy="43074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81364" y="506645"/>
            <a:ext cx="9226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How Are They Buying ? – 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Logistics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157"/>
          <p:cNvSpPr/>
          <p:nvPr/>
        </p:nvSpPr>
        <p:spPr>
          <a:xfrm>
            <a:off x="5591602" y="2694215"/>
            <a:ext cx="272317" cy="272317"/>
          </a:xfrm>
          <a:custGeom>
            <a:avLst/>
            <a:gdLst>
              <a:gd name="connsiteX0" fmla="*/ 272317 w 272317"/>
              <a:gd name="connsiteY0" fmla="*/ 0 h 272317"/>
              <a:gd name="connsiteX1" fmla="*/ 250091 w 272317"/>
              <a:gd name="connsiteY1" fmla="*/ 220482 h 272317"/>
              <a:gd name="connsiteX2" fmla="*/ 247848 w 272317"/>
              <a:gd name="connsiteY2" fmla="*/ 229206 h 272317"/>
              <a:gd name="connsiteX3" fmla="*/ 183769 w 272317"/>
              <a:gd name="connsiteY3" fmla="*/ 232442 h 272317"/>
              <a:gd name="connsiteX4" fmla="*/ 14782 w 272317"/>
              <a:gd name="connsiteY4" fmla="*/ 266907 h 272317"/>
              <a:gd name="connsiteX5" fmla="*/ 0 w 272317"/>
              <a:gd name="connsiteY5" fmla="*/ 272317 h 272317"/>
              <a:gd name="connsiteX6" fmla="*/ 5410 w 272317"/>
              <a:gd name="connsiteY6" fmla="*/ 257535 h 272317"/>
              <a:gd name="connsiteX7" fmla="*/ 39875 w 272317"/>
              <a:gd name="connsiteY7" fmla="*/ 88548 h 272317"/>
              <a:gd name="connsiteX8" fmla="*/ 43111 w 272317"/>
              <a:gd name="connsiteY8" fmla="*/ 24469 h 272317"/>
              <a:gd name="connsiteX9" fmla="*/ 51835 w 272317"/>
              <a:gd name="connsiteY9" fmla="*/ 22226 h 272317"/>
              <a:gd name="connsiteX10" fmla="*/ 272317 w 272317"/>
              <a:gd name="connsiteY10" fmla="*/ 0 h 27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317" h="272317">
                <a:moveTo>
                  <a:pt x="272317" y="0"/>
                </a:moveTo>
                <a:cubicBezTo>
                  <a:pt x="272317" y="75526"/>
                  <a:pt x="264664" y="149264"/>
                  <a:pt x="250091" y="220482"/>
                </a:cubicBezTo>
                <a:lnTo>
                  <a:pt x="247848" y="229206"/>
                </a:lnTo>
                <a:lnTo>
                  <a:pt x="183769" y="232442"/>
                </a:lnTo>
                <a:cubicBezTo>
                  <a:pt x="125542" y="238356"/>
                  <a:pt x="69019" y="250037"/>
                  <a:pt x="14782" y="266907"/>
                </a:cubicBezTo>
                <a:lnTo>
                  <a:pt x="0" y="272317"/>
                </a:lnTo>
                <a:lnTo>
                  <a:pt x="5410" y="257535"/>
                </a:lnTo>
                <a:cubicBezTo>
                  <a:pt x="22280" y="203298"/>
                  <a:pt x="33962" y="146775"/>
                  <a:pt x="39875" y="88548"/>
                </a:cubicBezTo>
                <a:lnTo>
                  <a:pt x="43111" y="24469"/>
                </a:lnTo>
                <a:lnTo>
                  <a:pt x="51835" y="22226"/>
                </a:lnTo>
                <a:cubicBezTo>
                  <a:pt x="123053" y="7653"/>
                  <a:pt x="196791" y="0"/>
                  <a:pt x="27231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51"/>
          <p:cNvSpPr/>
          <p:nvPr/>
        </p:nvSpPr>
        <p:spPr>
          <a:xfrm>
            <a:off x="4769905" y="3515912"/>
            <a:ext cx="272317" cy="272317"/>
          </a:xfrm>
          <a:custGeom>
            <a:avLst/>
            <a:gdLst>
              <a:gd name="connsiteX0" fmla="*/ 272317 w 272317"/>
              <a:gd name="connsiteY0" fmla="*/ 0 h 272317"/>
              <a:gd name="connsiteX1" fmla="*/ 266907 w 272317"/>
              <a:gd name="connsiteY1" fmla="*/ 14782 h 272317"/>
              <a:gd name="connsiteX2" fmla="*/ 232442 w 272317"/>
              <a:gd name="connsiteY2" fmla="*/ 183769 h 272317"/>
              <a:gd name="connsiteX3" fmla="*/ 229207 w 272317"/>
              <a:gd name="connsiteY3" fmla="*/ 247848 h 272317"/>
              <a:gd name="connsiteX4" fmla="*/ 220482 w 272317"/>
              <a:gd name="connsiteY4" fmla="*/ 250091 h 272317"/>
              <a:gd name="connsiteX5" fmla="*/ 0 w 272317"/>
              <a:gd name="connsiteY5" fmla="*/ 272317 h 272317"/>
              <a:gd name="connsiteX6" fmla="*/ 22226 w 272317"/>
              <a:gd name="connsiteY6" fmla="*/ 51835 h 272317"/>
              <a:gd name="connsiteX7" fmla="*/ 24469 w 272317"/>
              <a:gd name="connsiteY7" fmla="*/ 43110 h 272317"/>
              <a:gd name="connsiteX8" fmla="*/ 88548 w 272317"/>
              <a:gd name="connsiteY8" fmla="*/ 39875 h 272317"/>
              <a:gd name="connsiteX9" fmla="*/ 257535 w 272317"/>
              <a:gd name="connsiteY9" fmla="*/ 5410 h 272317"/>
              <a:gd name="connsiteX10" fmla="*/ 272317 w 272317"/>
              <a:gd name="connsiteY10" fmla="*/ 0 h 27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317" h="272317">
                <a:moveTo>
                  <a:pt x="272317" y="0"/>
                </a:moveTo>
                <a:lnTo>
                  <a:pt x="266907" y="14782"/>
                </a:lnTo>
                <a:cubicBezTo>
                  <a:pt x="250037" y="69019"/>
                  <a:pt x="238356" y="125541"/>
                  <a:pt x="232442" y="183769"/>
                </a:cubicBezTo>
                <a:lnTo>
                  <a:pt x="229207" y="247848"/>
                </a:lnTo>
                <a:lnTo>
                  <a:pt x="220482" y="250091"/>
                </a:lnTo>
                <a:cubicBezTo>
                  <a:pt x="149264" y="264664"/>
                  <a:pt x="75526" y="272317"/>
                  <a:pt x="0" y="272317"/>
                </a:cubicBezTo>
                <a:cubicBezTo>
                  <a:pt x="0" y="196791"/>
                  <a:pt x="7653" y="123053"/>
                  <a:pt x="22226" y="51835"/>
                </a:cubicBezTo>
                <a:lnTo>
                  <a:pt x="24469" y="43110"/>
                </a:lnTo>
                <a:lnTo>
                  <a:pt x="88548" y="39875"/>
                </a:lnTo>
                <a:cubicBezTo>
                  <a:pt x="146776" y="33961"/>
                  <a:pt x="203298" y="22280"/>
                  <a:pt x="257535" y="5410"/>
                </a:cubicBezTo>
                <a:lnTo>
                  <a:pt x="27231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50"/>
          <p:cNvSpPr/>
          <p:nvPr/>
        </p:nvSpPr>
        <p:spPr>
          <a:xfrm>
            <a:off x="4789273" y="3984173"/>
            <a:ext cx="340775" cy="259279"/>
          </a:xfrm>
          <a:custGeom>
            <a:avLst/>
            <a:gdLst>
              <a:gd name="connsiteX0" fmla="*/ 112906 w 340775"/>
              <a:gd name="connsiteY0" fmla="*/ 0 h 259279"/>
              <a:gd name="connsiteX1" fmla="*/ 224763 w 340775"/>
              <a:gd name="connsiteY1" fmla="*/ 5648 h 259279"/>
              <a:gd name="connsiteX2" fmla="*/ 233497 w 340775"/>
              <a:gd name="connsiteY2" fmla="*/ 6981 h 259279"/>
              <a:gd name="connsiteX3" fmla="*/ 247539 w 340775"/>
              <a:gd name="connsiteY3" fmla="*/ 61591 h 259279"/>
              <a:gd name="connsiteX4" fmla="*/ 276661 w 340775"/>
              <a:gd name="connsiteY4" fmla="*/ 141159 h 259279"/>
              <a:gd name="connsiteX5" fmla="*/ 340775 w 340775"/>
              <a:gd name="connsiteY5" fmla="*/ 259279 h 259279"/>
              <a:gd name="connsiteX6" fmla="*/ 287444 w 340775"/>
              <a:gd name="connsiteY6" fmla="*/ 245566 h 259279"/>
              <a:gd name="connsiteX7" fmla="*/ 112906 w 340775"/>
              <a:gd name="connsiteY7" fmla="*/ 227971 h 259279"/>
              <a:gd name="connsiteX8" fmla="*/ 66799 w 340775"/>
              <a:gd name="connsiteY8" fmla="*/ 230299 h 259279"/>
              <a:gd name="connsiteX9" fmla="*/ 66605 w 340775"/>
              <a:gd name="connsiteY9" fmla="*/ 229896 h 259279"/>
              <a:gd name="connsiteX10" fmla="*/ 2858 w 340775"/>
              <a:gd name="connsiteY10" fmla="*/ 24538 h 259279"/>
              <a:gd name="connsiteX11" fmla="*/ 0 w 340775"/>
              <a:gd name="connsiteY11" fmla="*/ 5808 h 259279"/>
              <a:gd name="connsiteX12" fmla="*/ 1049 w 340775"/>
              <a:gd name="connsiteY12" fmla="*/ 5648 h 259279"/>
              <a:gd name="connsiteX13" fmla="*/ 112906 w 340775"/>
              <a:gd name="connsiteY13" fmla="*/ 0 h 2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0775" h="259279">
                <a:moveTo>
                  <a:pt x="112906" y="0"/>
                </a:moveTo>
                <a:cubicBezTo>
                  <a:pt x="150669" y="0"/>
                  <a:pt x="187985" y="1913"/>
                  <a:pt x="224763" y="5648"/>
                </a:cubicBezTo>
                <a:lnTo>
                  <a:pt x="233497" y="6981"/>
                </a:lnTo>
                <a:lnTo>
                  <a:pt x="247539" y="61591"/>
                </a:lnTo>
                <a:cubicBezTo>
                  <a:pt x="255973" y="88709"/>
                  <a:pt x="265705" y="115256"/>
                  <a:pt x="276661" y="141159"/>
                </a:cubicBezTo>
                <a:lnTo>
                  <a:pt x="340775" y="259279"/>
                </a:lnTo>
                <a:lnTo>
                  <a:pt x="287444" y="245566"/>
                </a:lnTo>
                <a:cubicBezTo>
                  <a:pt x="231067" y="234030"/>
                  <a:pt x="172694" y="227971"/>
                  <a:pt x="112906" y="227971"/>
                </a:cubicBezTo>
                <a:lnTo>
                  <a:pt x="66799" y="230299"/>
                </a:lnTo>
                <a:lnTo>
                  <a:pt x="66605" y="229896"/>
                </a:lnTo>
                <a:cubicBezTo>
                  <a:pt x="38925" y="164453"/>
                  <a:pt x="17432" y="95756"/>
                  <a:pt x="2858" y="24538"/>
                </a:cubicBezTo>
                <a:lnTo>
                  <a:pt x="0" y="5808"/>
                </a:lnTo>
                <a:lnTo>
                  <a:pt x="1049" y="5648"/>
                </a:lnTo>
                <a:cubicBezTo>
                  <a:pt x="37827" y="1913"/>
                  <a:pt x="75143" y="0"/>
                  <a:pt x="11290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45"/>
          <p:cNvSpPr/>
          <p:nvPr/>
        </p:nvSpPr>
        <p:spPr>
          <a:xfrm>
            <a:off x="3675890" y="1600200"/>
            <a:ext cx="2188028" cy="2188028"/>
          </a:xfrm>
          <a:custGeom>
            <a:avLst/>
            <a:gdLst>
              <a:gd name="connsiteX0" fmla="*/ 1094014 w 2188028"/>
              <a:gd name="connsiteY0" fmla="*/ 0 h 2188028"/>
              <a:gd name="connsiteX1" fmla="*/ 2188028 w 2188028"/>
              <a:gd name="connsiteY1" fmla="*/ 1094014 h 2188028"/>
              <a:gd name="connsiteX2" fmla="*/ 1967546 w 2188028"/>
              <a:gd name="connsiteY2" fmla="*/ 1116240 h 2188028"/>
              <a:gd name="connsiteX3" fmla="*/ 1958822 w 2188028"/>
              <a:gd name="connsiteY3" fmla="*/ 1118483 h 2188028"/>
              <a:gd name="connsiteX4" fmla="*/ 1960057 w 2188028"/>
              <a:gd name="connsiteY4" fmla="*/ 1094014 h 2188028"/>
              <a:gd name="connsiteX5" fmla="*/ 1094014 w 2188028"/>
              <a:gd name="connsiteY5" fmla="*/ 227971 h 2188028"/>
              <a:gd name="connsiteX6" fmla="*/ 227971 w 2188028"/>
              <a:gd name="connsiteY6" fmla="*/ 1094014 h 2188028"/>
              <a:gd name="connsiteX7" fmla="*/ 1094014 w 2188028"/>
              <a:gd name="connsiteY7" fmla="*/ 1960057 h 2188028"/>
              <a:gd name="connsiteX8" fmla="*/ 1118483 w 2188028"/>
              <a:gd name="connsiteY8" fmla="*/ 1958821 h 2188028"/>
              <a:gd name="connsiteX9" fmla="*/ 1116240 w 2188028"/>
              <a:gd name="connsiteY9" fmla="*/ 1967546 h 2188028"/>
              <a:gd name="connsiteX10" fmla="*/ 1094014 w 2188028"/>
              <a:gd name="connsiteY10" fmla="*/ 2188028 h 2188028"/>
              <a:gd name="connsiteX11" fmla="*/ 0 w 2188028"/>
              <a:gd name="connsiteY11" fmla="*/ 1094014 h 2188028"/>
              <a:gd name="connsiteX12" fmla="*/ 1094014 w 2188028"/>
              <a:gd name="connsiteY12" fmla="*/ 0 h 218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8028" h="2188028">
                <a:moveTo>
                  <a:pt x="1094014" y="0"/>
                </a:moveTo>
                <a:cubicBezTo>
                  <a:pt x="1698221" y="0"/>
                  <a:pt x="2188028" y="489807"/>
                  <a:pt x="2188028" y="1094014"/>
                </a:cubicBezTo>
                <a:cubicBezTo>
                  <a:pt x="2112502" y="1094014"/>
                  <a:pt x="2038764" y="1101667"/>
                  <a:pt x="1967546" y="1116240"/>
                </a:cubicBezTo>
                <a:lnTo>
                  <a:pt x="1958822" y="1118483"/>
                </a:lnTo>
                <a:lnTo>
                  <a:pt x="1960057" y="1094014"/>
                </a:lnTo>
                <a:cubicBezTo>
                  <a:pt x="1960057" y="615712"/>
                  <a:pt x="1572316" y="227971"/>
                  <a:pt x="1094014" y="227971"/>
                </a:cubicBezTo>
                <a:cubicBezTo>
                  <a:pt x="615712" y="227971"/>
                  <a:pt x="227971" y="615712"/>
                  <a:pt x="227971" y="1094014"/>
                </a:cubicBezTo>
                <a:cubicBezTo>
                  <a:pt x="227971" y="1572316"/>
                  <a:pt x="615712" y="1960057"/>
                  <a:pt x="1094014" y="1960057"/>
                </a:cubicBezTo>
                <a:lnTo>
                  <a:pt x="1118483" y="1958821"/>
                </a:lnTo>
                <a:lnTo>
                  <a:pt x="1116240" y="1967546"/>
                </a:lnTo>
                <a:cubicBezTo>
                  <a:pt x="1101667" y="2038764"/>
                  <a:pt x="1094014" y="2112502"/>
                  <a:pt x="1094014" y="2188028"/>
                </a:cubicBezTo>
                <a:cubicBezTo>
                  <a:pt x="489807" y="2188028"/>
                  <a:pt x="0" y="1698221"/>
                  <a:pt x="0" y="1094014"/>
                </a:cubicBezTo>
                <a:cubicBezTo>
                  <a:pt x="0" y="489807"/>
                  <a:pt x="489807" y="0"/>
                  <a:pt x="109401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44"/>
          <p:cNvSpPr/>
          <p:nvPr/>
        </p:nvSpPr>
        <p:spPr>
          <a:xfrm>
            <a:off x="5839450" y="2694214"/>
            <a:ext cx="828209" cy="530568"/>
          </a:xfrm>
          <a:custGeom>
            <a:avLst/>
            <a:gdLst>
              <a:gd name="connsiteX0" fmla="*/ 24469 w 828209"/>
              <a:gd name="connsiteY0" fmla="*/ 0 h 530568"/>
              <a:gd name="connsiteX1" fmla="*/ 798054 w 828209"/>
              <a:gd name="connsiteY1" fmla="*/ 320429 h 530568"/>
              <a:gd name="connsiteX2" fmla="*/ 828209 w 828209"/>
              <a:gd name="connsiteY2" fmla="*/ 353608 h 530568"/>
              <a:gd name="connsiteX3" fmla="*/ 809061 w 828209"/>
              <a:gd name="connsiteY3" fmla="*/ 371010 h 530568"/>
              <a:gd name="connsiteX4" fmla="*/ 738452 w 828209"/>
              <a:gd name="connsiteY4" fmla="*/ 448701 h 530568"/>
              <a:gd name="connsiteX5" fmla="*/ 677232 w 828209"/>
              <a:gd name="connsiteY5" fmla="*/ 530568 h 530568"/>
              <a:gd name="connsiteX6" fmla="*/ 636854 w 828209"/>
              <a:gd name="connsiteY6" fmla="*/ 481629 h 530568"/>
              <a:gd name="connsiteX7" fmla="*/ 24469 w 828209"/>
              <a:gd name="connsiteY7" fmla="*/ 227971 h 530568"/>
              <a:gd name="connsiteX8" fmla="*/ 0 w 828209"/>
              <a:gd name="connsiteY8" fmla="*/ 229206 h 530568"/>
              <a:gd name="connsiteX9" fmla="*/ 2243 w 828209"/>
              <a:gd name="connsiteY9" fmla="*/ 220482 h 530568"/>
              <a:gd name="connsiteX10" fmla="*/ 24469 w 828209"/>
              <a:gd name="connsiteY10" fmla="*/ 0 h 53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8209" h="530568">
                <a:moveTo>
                  <a:pt x="24469" y="0"/>
                </a:moveTo>
                <a:cubicBezTo>
                  <a:pt x="326573" y="0"/>
                  <a:pt x="600076" y="122452"/>
                  <a:pt x="798054" y="320429"/>
                </a:cubicBezTo>
                <a:lnTo>
                  <a:pt x="828209" y="353608"/>
                </a:lnTo>
                <a:lnTo>
                  <a:pt x="809061" y="371010"/>
                </a:lnTo>
                <a:cubicBezTo>
                  <a:pt x="784314" y="395757"/>
                  <a:pt x="760747" y="421685"/>
                  <a:pt x="738452" y="448701"/>
                </a:cubicBezTo>
                <a:lnTo>
                  <a:pt x="677232" y="530568"/>
                </a:lnTo>
                <a:lnTo>
                  <a:pt x="636854" y="481629"/>
                </a:lnTo>
                <a:cubicBezTo>
                  <a:pt x="480131" y="324906"/>
                  <a:pt x="263620" y="227971"/>
                  <a:pt x="24469" y="227971"/>
                </a:cubicBezTo>
                <a:lnTo>
                  <a:pt x="0" y="229206"/>
                </a:lnTo>
                <a:lnTo>
                  <a:pt x="2243" y="220482"/>
                </a:lnTo>
                <a:cubicBezTo>
                  <a:pt x="16816" y="149264"/>
                  <a:pt x="24469" y="75526"/>
                  <a:pt x="2446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43"/>
          <p:cNvSpPr/>
          <p:nvPr/>
        </p:nvSpPr>
        <p:spPr>
          <a:xfrm>
            <a:off x="4794374" y="2718683"/>
            <a:ext cx="840339" cy="840338"/>
          </a:xfrm>
          <a:custGeom>
            <a:avLst/>
            <a:gdLst>
              <a:gd name="connsiteX0" fmla="*/ 840339 w 840339"/>
              <a:gd name="connsiteY0" fmla="*/ 0 h 840338"/>
              <a:gd name="connsiteX1" fmla="*/ 837103 w 840339"/>
              <a:gd name="connsiteY1" fmla="*/ 64079 h 840338"/>
              <a:gd name="connsiteX2" fmla="*/ 802638 w 840339"/>
              <a:gd name="connsiteY2" fmla="*/ 233066 h 840338"/>
              <a:gd name="connsiteX3" fmla="*/ 797228 w 840339"/>
              <a:gd name="connsiteY3" fmla="*/ 247848 h 840338"/>
              <a:gd name="connsiteX4" fmla="*/ 732442 w 840339"/>
              <a:gd name="connsiteY4" fmla="*/ 271560 h 840338"/>
              <a:gd name="connsiteX5" fmla="*/ 271560 w 840339"/>
              <a:gd name="connsiteY5" fmla="*/ 732442 h 840338"/>
              <a:gd name="connsiteX6" fmla="*/ 247848 w 840339"/>
              <a:gd name="connsiteY6" fmla="*/ 797228 h 840338"/>
              <a:gd name="connsiteX7" fmla="*/ 233066 w 840339"/>
              <a:gd name="connsiteY7" fmla="*/ 802638 h 840338"/>
              <a:gd name="connsiteX8" fmla="*/ 64079 w 840339"/>
              <a:gd name="connsiteY8" fmla="*/ 837103 h 840338"/>
              <a:gd name="connsiteX9" fmla="*/ 0 w 840339"/>
              <a:gd name="connsiteY9" fmla="*/ 840338 h 840338"/>
              <a:gd name="connsiteX10" fmla="*/ 24716 w 840339"/>
              <a:gd name="connsiteY10" fmla="*/ 744219 h 840338"/>
              <a:gd name="connsiteX11" fmla="*/ 744219 w 840339"/>
              <a:gd name="connsiteY11" fmla="*/ 24716 h 840338"/>
              <a:gd name="connsiteX12" fmla="*/ 840339 w 840339"/>
              <a:gd name="connsiteY12" fmla="*/ 0 h 84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339" h="840338">
                <a:moveTo>
                  <a:pt x="840339" y="0"/>
                </a:moveTo>
                <a:lnTo>
                  <a:pt x="837103" y="64079"/>
                </a:lnTo>
                <a:cubicBezTo>
                  <a:pt x="831190" y="122306"/>
                  <a:pt x="819508" y="178829"/>
                  <a:pt x="802638" y="233066"/>
                </a:cubicBezTo>
                <a:lnTo>
                  <a:pt x="797228" y="247848"/>
                </a:lnTo>
                <a:lnTo>
                  <a:pt x="732442" y="271560"/>
                </a:lnTo>
                <a:cubicBezTo>
                  <a:pt x="525218" y="359208"/>
                  <a:pt x="359209" y="525218"/>
                  <a:pt x="271560" y="732442"/>
                </a:cubicBezTo>
                <a:lnTo>
                  <a:pt x="247848" y="797228"/>
                </a:lnTo>
                <a:lnTo>
                  <a:pt x="233066" y="802638"/>
                </a:lnTo>
                <a:cubicBezTo>
                  <a:pt x="178829" y="819508"/>
                  <a:pt x="122307" y="831189"/>
                  <a:pt x="64079" y="837103"/>
                </a:cubicBezTo>
                <a:lnTo>
                  <a:pt x="0" y="840338"/>
                </a:lnTo>
                <a:lnTo>
                  <a:pt x="24716" y="744219"/>
                </a:lnTo>
                <a:cubicBezTo>
                  <a:pt x="131266" y="401650"/>
                  <a:pt x="401651" y="131265"/>
                  <a:pt x="744219" y="24716"/>
                </a:cubicBezTo>
                <a:lnTo>
                  <a:pt x="84033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42"/>
          <p:cNvSpPr/>
          <p:nvPr/>
        </p:nvSpPr>
        <p:spPr>
          <a:xfrm>
            <a:off x="6618357" y="2744795"/>
            <a:ext cx="1897753" cy="2188028"/>
          </a:xfrm>
          <a:custGeom>
            <a:avLst/>
            <a:gdLst>
              <a:gd name="connsiteX0" fmla="*/ 803739 w 1897753"/>
              <a:gd name="connsiteY0" fmla="*/ 0 h 2188028"/>
              <a:gd name="connsiteX1" fmla="*/ 1897753 w 1897753"/>
              <a:gd name="connsiteY1" fmla="*/ 1094014 h 2188028"/>
              <a:gd name="connsiteX2" fmla="*/ 803739 w 1897753"/>
              <a:gd name="connsiteY2" fmla="*/ 2188028 h 2188028"/>
              <a:gd name="connsiteX3" fmla="*/ 30154 w 1897753"/>
              <a:gd name="connsiteY3" fmla="*/ 1867599 h 2188028"/>
              <a:gd name="connsiteX4" fmla="*/ 0 w 1897753"/>
              <a:gd name="connsiteY4" fmla="*/ 1834420 h 2188028"/>
              <a:gd name="connsiteX5" fmla="*/ 19147 w 1897753"/>
              <a:gd name="connsiteY5" fmla="*/ 1817018 h 2188028"/>
              <a:gd name="connsiteX6" fmla="*/ 89756 w 1897753"/>
              <a:gd name="connsiteY6" fmla="*/ 1739327 h 2188028"/>
              <a:gd name="connsiteX7" fmla="*/ 150976 w 1897753"/>
              <a:gd name="connsiteY7" fmla="*/ 1657461 h 2188028"/>
              <a:gd name="connsiteX8" fmla="*/ 191354 w 1897753"/>
              <a:gd name="connsiteY8" fmla="*/ 1706399 h 2188028"/>
              <a:gd name="connsiteX9" fmla="*/ 803739 w 1897753"/>
              <a:gd name="connsiteY9" fmla="*/ 1960057 h 2188028"/>
              <a:gd name="connsiteX10" fmla="*/ 1669782 w 1897753"/>
              <a:gd name="connsiteY10" fmla="*/ 1094014 h 2188028"/>
              <a:gd name="connsiteX11" fmla="*/ 803739 w 1897753"/>
              <a:gd name="connsiteY11" fmla="*/ 227971 h 2188028"/>
              <a:gd name="connsiteX12" fmla="*/ 191354 w 1897753"/>
              <a:gd name="connsiteY12" fmla="*/ 481629 h 2188028"/>
              <a:gd name="connsiteX13" fmla="*/ 186561 w 1897753"/>
              <a:gd name="connsiteY13" fmla="*/ 487438 h 2188028"/>
              <a:gd name="connsiteX14" fmla="*/ 152736 w 1897753"/>
              <a:gd name="connsiteY14" fmla="*/ 431759 h 2188028"/>
              <a:gd name="connsiteX15" fmla="*/ 89756 w 1897753"/>
              <a:gd name="connsiteY15" fmla="*/ 347539 h 2188028"/>
              <a:gd name="connsiteX16" fmla="*/ 49302 w 1897753"/>
              <a:gd name="connsiteY16" fmla="*/ 303027 h 2188028"/>
              <a:gd name="connsiteX17" fmla="*/ 107845 w 1897753"/>
              <a:gd name="connsiteY17" fmla="*/ 249820 h 2188028"/>
              <a:gd name="connsiteX18" fmla="*/ 803739 w 1897753"/>
              <a:gd name="connsiteY18" fmla="*/ 0 h 218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97753" h="2188028">
                <a:moveTo>
                  <a:pt x="803739" y="0"/>
                </a:moveTo>
                <a:cubicBezTo>
                  <a:pt x="1407946" y="0"/>
                  <a:pt x="1897753" y="489807"/>
                  <a:pt x="1897753" y="1094014"/>
                </a:cubicBezTo>
                <a:cubicBezTo>
                  <a:pt x="1897753" y="1698221"/>
                  <a:pt x="1407946" y="2188028"/>
                  <a:pt x="803739" y="2188028"/>
                </a:cubicBezTo>
                <a:cubicBezTo>
                  <a:pt x="501636" y="2188028"/>
                  <a:pt x="228132" y="2065576"/>
                  <a:pt x="30154" y="1867599"/>
                </a:cubicBezTo>
                <a:lnTo>
                  <a:pt x="0" y="1834420"/>
                </a:lnTo>
                <a:lnTo>
                  <a:pt x="19147" y="1817018"/>
                </a:lnTo>
                <a:cubicBezTo>
                  <a:pt x="43894" y="1792271"/>
                  <a:pt x="67461" y="1766343"/>
                  <a:pt x="89756" y="1739327"/>
                </a:cubicBezTo>
                <a:lnTo>
                  <a:pt x="150976" y="1657461"/>
                </a:lnTo>
                <a:lnTo>
                  <a:pt x="191354" y="1706399"/>
                </a:lnTo>
                <a:cubicBezTo>
                  <a:pt x="348077" y="1863122"/>
                  <a:pt x="564588" y="1960057"/>
                  <a:pt x="803739" y="1960057"/>
                </a:cubicBezTo>
                <a:cubicBezTo>
                  <a:pt x="1282041" y="1960057"/>
                  <a:pt x="1669782" y="1572316"/>
                  <a:pt x="1669782" y="1094014"/>
                </a:cubicBezTo>
                <a:cubicBezTo>
                  <a:pt x="1669782" y="615712"/>
                  <a:pt x="1282041" y="227971"/>
                  <a:pt x="803739" y="227971"/>
                </a:cubicBezTo>
                <a:cubicBezTo>
                  <a:pt x="564588" y="227971"/>
                  <a:pt x="348077" y="324906"/>
                  <a:pt x="191354" y="481629"/>
                </a:cubicBezTo>
                <a:lnTo>
                  <a:pt x="186561" y="487438"/>
                </a:lnTo>
                <a:lnTo>
                  <a:pt x="152736" y="431759"/>
                </a:lnTo>
                <a:cubicBezTo>
                  <a:pt x="133076" y="402658"/>
                  <a:pt x="112052" y="374554"/>
                  <a:pt x="89756" y="347539"/>
                </a:cubicBezTo>
                <a:lnTo>
                  <a:pt x="49302" y="303027"/>
                </a:lnTo>
                <a:lnTo>
                  <a:pt x="107845" y="249820"/>
                </a:lnTo>
                <a:cubicBezTo>
                  <a:pt x="296955" y="93752"/>
                  <a:pt x="539399" y="0"/>
                  <a:pt x="80373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41"/>
          <p:cNvSpPr/>
          <p:nvPr/>
        </p:nvSpPr>
        <p:spPr>
          <a:xfrm>
            <a:off x="4999111" y="2923421"/>
            <a:ext cx="840338" cy="840339"/>
          </a:xfrm>
          <a:custGeom>
            <a:avLst/>
            <a:gdLst>
              <a:gd name="connsiteX0" fmla="*/ 840338 w 840338"/>
              <a:gd name="connsiteY0" fmla="*/ 0 h 840339"/>
              <a:gd name="connsiteX1" fmla="*/ 815622 w 840338"/>
              <a:gd name="connsiteY1" fmla="*/ 96120 h 840339"/>
              <a:gd name="connsiteX2" fmla="*/ 96119 w 840338"/>
              <a:gd name="connsiteY2" fmla="*/ 815623 h 840339"/>
              <a:gd name="connsiteX3" fmla="*/ 0 w 840338"/>
              <a:gd name="connsiteY3" fmla="*/ 840339 h 840339"/>
              <a:gd name="connsiteX4" fmla="*/ 3235 w 840338"/>
              <a:gd name="connsiteY4" fmla="*/ 776260 h 840339"/>
              <a:gd name="connsiteX5" fmla="*/ 37700 w 840338"/>
              <a:gd name="connsiteY5" fmla="*/ 607273 h 840339"/>
              <a:gd name="connsiteX6" fmla="*/ 43110 w 840338"/>
              <a:gd name="connsiteY6" fmla="*/ 592491 h 840339"/>
              <a:gd name="connsiteX7" fmla="*/ 107896 w 840338"/>
              <a:gd name="connsiteY7" fmla="*/ 568779 h 840339"/>
              <a:gd name="connsiteX8" fmla="*/ 568778 w 840338"/>
              <a:gd name="connsiteY8" fmla="*/ 107897 h 840339"/>
              <a:gd name="connsiteX9" fmla="*/ 592490 w 840338"/>
              <a:gd name="connsiteY9" fmla="*/ 43111 h 840339"/>
              <a:gd name="connsiteX10" fmla="*/ 607272 w 840338"/>
              <a:gd name="connsiteY10" fmla="*/ 37701 h 840339"/>
              <a:gd name="connsiteX11" fmla="*/ 776259 w 840338"/>
              <a:gd name="connsiteY11" fmla="*/ 3236 h 840339"/>
              <a:gd name="connsiteX12" fmla="*/ 840338 w 840338"/>
              <a:gd name="connsiteY12" fmla="*/ 0 h 84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338" h="840339">
                <a:moveTo>
                  <a:pt x="840338" y="0"/>
                </a:moveTo>
                <a:lnTo>
                  <a:pt x="815622" y="96120"/>
                </a:lnTo>
                <a:cubicBezTo>
                  <a:pt x="709073" y="438688"/>
                  <a:pt x="438688" y="709073"/>
                  <a:pt x="96119" y="815623"/>
                </a:cubicBezTo>
                <a:lnTo>
                  <a:pt x="0" y="840339"/>
                </a:lnTo>
                <a:lnTo>
                  <a:pt x="3235" y="776260"/>
                </a:lnTo>
                <a:cubicBezTo>
                  <a:pt x="9149" y="718032"/>
                  <a:pt x="20830" y="661510"/>
                  <a:pt x="37700" y="607273"/>
                </a:cubicBezTo>
                <a:lnTo>
                  <a:pt x="43110" y="592491"/>
                </a:lnTo>
                <a:lnTo>
                  <a:pt x="107896" y="568779"/>
                </a:lnTo>
                <a:cubicBezTo>
                  <a:pt x="315120" y="481130"/>
                  <a:pt x="481130" y="315121"/>
                  <a:pt x="568778" y="107897"/>
                </a:cubicBezTo>
                <a:lnTo>
                  <a:pt x="592490" y="43111"/>
                </a:lnTo>
                <a:lnTo>
                  <a:pt x="607272" y="37701"/>
                </a:lnTo>
                <a:cubicBezTo>
                  <a:pt x="661509" y="20831"/>
                  <a:pt x="718032" y="9150"/>
                  <a:pt x="776259" y="3236"/>
                </a:cubicBezTo>
                <a:lnTo>
                  <a:pt x="84033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40"/>
          <p:cNvSpPr/>
          <p:nvPr/>
        </p:nvSpPr>
        <p:spPr>
          <a:xfrm>
            <a:off x="6328082" y="3224782"/>
            <a:ext cx="328653" cy="1170022"/>
          </a:xfrm>
          <a:custGeom>
            <a:avLst/>
            <a:gdLst>
              <a:gd name="connsiteX0" fmla="*/ 188600 w 328653"/>
              <a:gd name="connsiteY0" fmla="*/ 0 h 1170022"/>
              <a:gd name="connsiteX1" fmla="*/ 253973 w 328653"/>
              <a:gd name="connsiteY1" fmla="*/ 79233 h 1170022"/>
              <a:gd name="connsiteX2" fmla="*/ 328653 w 328653"/>
              <a:gd name="connsiteY2" fmla="*/ 216819 h 1170022"/>
              <a:gd name="connsiteX3" fmla="*/ 296029 w 328653"/>
              <a:gd name="connsiteY3" fmla="*/ 276924 h 1170022"/>
              <a:gd name="connsiteX4" fmla="*/ 227971 w 328653"/>
              <a:gd name="connsiteY4" fmla="*/ 614027 h 1170022"/>
              <a:gd name="connsiteX5" fmla="*/ 296029 w 328653"/>
              <a:gd name="connsiteY5" fmla="*/ 951130 h 1170022"/>
              <a:gd name="connsiteX6" fmla="*/ 301198 w 328653"/>
              <a:gd name="connsiteY6" fmla="*/ 960654 h 1170022"/>
              <a:gd name="connsiteX7" fmla="*/ 253973 w 328653"/>
              <a:gd name="connsiteY7" fmla="*/ 1047659 h 1170022"/>
              <a:gd name="connsiteX8" fmla="*/ 153015 w 328653"/>
              <a:gd name="connsiteY8" fmla="*/ 1170022 h 1170022"/>
              <a:gd name="connsiteX9" fmla="*/ 132042 w 328653"/>
              <a:gd name="connsiteY9" fmla="*/ 1135499 h 1170022"/>
              <a:gd name="connsiteX10" fmla="*/ 0 w 328653"/>
              <a:gd name="connsiteY10" fmla="*/ 614027 h 1170022"/>
              <a:gd name="connsiteX11" fmla="*/ 186840 w 328653"/>
              <a:gd name="connsiteY11" fmla="*/ 2353 h 1170022"/>
              <a:gd name="connsiteX12" fmla="*/ 188600 w 328653"/>
              <a:gd name="connsiteY12" fmla="*/ 0 h 117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653" h="1170022">
                <a:moveTo>
                  <a:pt x="188600" y="0"/>
                </a:moveTo>
                <a:lnTo>
                  <a:pt x="253973" y="79233"/>
                </a:lnTo>
                <a:lnTo>
                  <a:pt x="328653" y="216819"/>
                </a:lnTo>
                <a:lnTo>
                  <a:pt x="296029" y="276924"/>
                </a:lnTo>
                <a:cubicBezTo>
                  <a:pt x="252205" y="380536"/>
                  <a:pt x="227971" y="494451"/>
                  <a:pt x="227971" y="614027"/>
                </a:cubicBezTo>
                <a:cubicBezTo>
                  <a:pt x="227971" y="733602"/>
                  <a:pt x="252205" y="847518"/>
                  <a:pt x="296029" y="951130"/>
                </a:cubicBezTo>
                <a:lnTo>
                  <a:pt x="301198" y="960654"/>
                </a:lnTo>
                <a:lnTo>
                  <a:pt x="253973" y="1047659"/>
                </a:lnTo>
                <a:lnTo>
                  <a:pt x="153015" y="1170022"/>
                </a:lnTo>
                <a:lnTo>
                  <a:pt x="132042" y="1135499"/>
                </a:lnTo>
                <a:cubicBezTo>
                  <a:pt x="47833" y="980485"/>
                  <a:pt x="0" y="802842"/>
                  <a:pt x="0" y="614027"/>
                </a:cubicBezTo>
                <a:cubicBezTo>
                  <a:pt x="0" y="387449"/>
                  <a:pt x="68879" y="176959"/>
                  <a:pt x="186840" y="2353"/>
                </a:cubicBezTo>
                <a:lnTo>
                  <a:pt x="1886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39"/>
          <p:cNvSpPr/>
          <p:nvPr/>
        </p:nvSpPr>
        <p:spPr>
          <a:xfrm>
            <a:off x="6629280" y="3232234"/>
            <a:ext cx="328653" cy="1170023"/>
          </a:xfrm>
          <a:custGeom>
            <a:avLst/>
            <a:gdLst>
              <a:gd name="connsiteX0" fmla="*/ 175638 w 328653"/>
              <a:gd name="connsiteY0" fmla="*/ 0 h 1170023"/>
              <a:gd name="connsiteX1" fmla="*/ 196611 w 328653"/>
              <a:gd name="connsiteY1" fmla="*/ 34523 h 1170023"/>
              <a:gd name="connsiteX2" fmla="*/ 328653 w 328653"/>
              <a:gd name="connsiteY2" fmla="*/ 555995 h 1170023"/>
              <a:gd name="connsiteX3" fmla="*/ 141813 w 328653"/>
              <a:gd name="connsiteY3" fmla="*/ 1167669 h 1170023"/>
              <a:gd name="connsiteX4" fmla="*/ 140053 w 328653"/>
              <a:gd name="connsiteY4" fmla="*/ 1170023 h 1170023"/>
              <a:gd name="connsiteX5" fmla="*/ 74680 w 328653"/>
              <a:gd name="connsiteY5" fmla="*/ 1090789 h 1170023"/>
              <a:gd name="connsiteX6" fmla="*/ 0 w 328653"/>
              <a:gd name="connsiteY6" fmla="*/ 953203 h 1170023"/>
              <a:gd name="connsiteX7" fmla="*/ 32624 w 328653"/>
              <a:gd name="connsiteY7" fmla="*/ 893098 h 1170023"/>
              <a:gd name="connsiteX8" fmla="*/ 100682 w 328653"/>
              <a:gd name="connsiteY8" fmla="*/ 555995 h 1170023"/>
              <a:gd name="connsiteX9" fmla="*/ 32624 w 328653"/>
              <a:gd name="connsiteY9" fmla="*/ 218892 h 1170023"/>
              <a:gd name="connsiteX10" fmla="*/ 27455 w 328653"/>
              <a:gd name="connsiteY10" fmla="*/ 209368 h 1170023"/>
              <a:gd name="connsiteX11" fmla="*/ 74680 w 328653"/>
              <a:gd name="connsiteY11" fmla="*/ 122363 h 1170023"/>
              <a:gd name="connsiteX12" fmla="*/ 175638 w 328653"/>
              <a:gd name="connsiteY12" fmla="*/ 0 h 117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653" h="1170023">
                <a:moveTo>
                  <a:pt x="175638" y="0"/>
                </a:moveTo>
                <a:lnTo>
                  <a:pt x="196611" y="34523"/>
                </a:lnTo>
                <a:cubicBezTo>
                  <a:pt x="280821" y="189537"/>
                  <a:pt x="328653" y="367180"/>
                  <a:pt x="328653" y="555995"/>
                </a:cubicBezTo>
                <a:cubicBezTo>
                  <a:pt x="328653" y="782573"/>
                  <a:pt x="259774" y="993063"/>
                  <a:pt x="141813" y="1167669"/>
                </a:cubicBezTo>
                <a:lnTo>
                  <a:pt x="140053" y="1170023"/>
                </a:lnTo>
                <a:lnTo>
                  <a:pt x="74680" y="1090789"/>
                </a:lnTo>
                <a:lnTo>
                  <a:pt x="0" y="953203"/>
                </a:lnTo>
                <a:lnTo>
                  <a:pt x="32624" y="893098"/>
                </a:lnTo>
                <a:cubicBezTo>
                  <a:pt x="76448" y="789486"/>
                  <a:pt x="100682" y="675570"/>
                  <a:pt x="100682" y="555995"/>
                </a:cubicBezTo>
                <a:cubicBezTo>
                  <a:pt x="100682" y="436419"/>
                  <a:pt x="76448" y="322504"/>
                  <a:pt x="32624" y="218892"/>
                </a:cubicBezTo>
                <a:lnTo>
                  <a:pt x="27455" y="209368"/>
                </a:lnTo>
                <a:lnTo>
                  <a:pt x="74680" y="122363"/>
                </a:lnTo>
                <a:lnTo>
                  <a:pt x="17563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37"/>
          <p:cNvSpPr/>
          <p:nvPr/>
        </p:nvSpPr>
        <p:spPr>
          <a:xfrm>
            <a:off x="3808164" y="3989980"/>
            <a:ext cx="2188028" cy="2182220"/>
          </a:xfrm>
          <a:custGeom>
            <a:avLst/>
            <a:gdLst>
              <a:gd name="connsiteX0" fmla="*/ 981108 w 2188028"/>
              <a:gd name="connsiteY0" fmla="*/ 0 h 2182220"/>
              <a:gd name="connsiteX1" fmla="*/ 983966 w 2188028"/>
              <a:gd name="connsiteY1" fmla="*/ 18730 h 2182220"/>
              <a:gd name="connsiteX2" fmla="*/ 1047713 w 2188028"/>
              <a:gd name="connsiteY2" fmla="*/ 224088 h 2182220"/>
              <a:gd name="connsiteX3" fmla="*/ 1047907 w 2188028"/>
              <a:gd name="connsiteY3" fmla="*/ 224491 h 2182220"/>
              <a:gd name="connsiteX4" fmla="*/ 1005466 w 2188028"/>
              <a:gd name="connsiteY4" fmla="*/ 226634 h 2182220"/>
              <a:gd name="connsiteX5" fmla="*/ 227971 w 2188028"/>
              <a:gd name="connsiteY5" fmla="*/ 1088206 h 2182220"/>
              <a:gd name="connsiteX6" fmla="*/ 1094014 w 2188028"/>
              <a:gd name="connsiteY6" fmla="*/ 1954249 h 2182220"/>
              <a:gd name="connsiteX7" fmla="*/ 1960057 w 2188028"/>
              <a:gd name="connsiteY7" fmla="*/ 1088206 h 2182220"/>
              <a:gd name="connsiteX8" fmla="*/ 1942462 w 2188028"/>
              <a:gd name="connsiteY8" fmla="*/ 913668 h 2182220"/>
              <a:gd name="connsiteX9" fmla="*/ 1935163 w 2188028"/>
              <a:gd name="connsiteY9" fmla="*/ 885281 h 2182220"/>
              <a:gd name="connsiteX10" fmla="*/ 1943897 w 2188028"/>
              <a:gd name="connsiteY10" fmla="*/ 886614 h 2182220"/>
              <a:gd name="connsiteX11" fmla="*/ 2055754 w 2188028"/>
              <a:gd name="connsiteY11" fmla="*/ 892262 h 2182220"/>
              <a:gd name="connsiteX12" fmla="*/ 2167611 w 2188028"/>
              <a:gd name="connsiteY12" fmla="*/ 886614 h 2182220"/>
              <a:gd name="connsiteX13" fmla="*/ 2168661 w 2188028"/>
              <a:gd name="connsiteY13" fmla="*/ 886454 h 2182220"/>
              <a:gd name="connsiteX14" fmla="*/ 2182380 w 2188028"/>
              <a:gd name="connsiteY14" fmla="*/ 976349 h 2182220"/>
              <a:gd name="connsiteX15" fmla="*/ 2188028 w 2188028"/>
              <a:gd name="connsiteY15" fmla="*/ 1088206 h 2182220"/>
              <a:gd name="connsiteX16" fmla="*/ 1094014 w 2188028"/>
              <a:gd name="connsiteY16" fmla="*/ 2182220 h 2182220"/>
              <a:gd name="connsiteX17" fmla="*/ 0 w 2188028"/>
              <a:gd name="connsiteY17" fmla="*/ 1088206 h 2182220"/>
              <a:gd name="connsiteX18" fmla="*/ 873532 w 2188028"/>
              <a:gd name="connsiteY18" fmla="*/ 16418 h 2182220"/>
              <a:gd name="connsiteX19" fmla="*/ 981108 w 2188028"/>
              <a:gd name="connsiteY19" fmla="*/ 0 h 218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88028" h="2182220">
                <a:moveTo>
                  <a:pt x="981108" y="0"/>
                </a:moveTo>
                <a:lnTo>
                  <a:pt x="983966" y="18730"/>
                </a:lnTo>
                <a:cubicBezTo>
                  <a:pt x="998540" y="89948"/>
                  <a:pt x="1020033" y="158645"/>
                  <a:pt x="1047713" y="224088"/>
                </a:cubicBezTo>
                <a:lnTo>
                  <a:pt x="1047907" y="224491"/>
                </a:lnTo>
                <a:lnTo>
                  <a:pt x="1005466" y="226634"/>
                </a:lnTo>
                <a:cubicBezTo>
                  <a:pt x="568759" y="270985"/>
                  <a:pt x="227971" y="639798"/>
                  <a:pt x="227971" y="1088206"/>
                </a:cubicBezTo>
                <a:cubicBezTo>
                  <a:pt x="227971" y="1566508"/>
                  <a:pt x="615712" y="1954249"/>
                  <a:pt x="1094014" y="1954249"/>
                </a:cubicBezTo>
                <a:cubicBezTo>
                  <a:pt x="1572316" y="1954249"/>
                  <a:pt x="1960057" y="1566508"/>
                  <a:pt x="1960057" y="1088206"/>
                </a:cubicBezTo>
                <a:cubicBezTo>
                  <a:pt x="1960057" y="1028418"/>
                  <a:pt x="1953999" y="970046"/>
                  <a:pt x="1942462" y="913668"/>
                </a:cubicBezTo>
                <a:lnTo>
                  <a:pt x="1935163" y="885281"/>
                </a:lnTo>
                <a:lnTo>
                  <a:pt x="1943897" y="886614"/>
                </a:lnTo>
                <a:cubicBezTo>
                  <a:pt x="1980675" y="890349"/>
                  <a:pt x="2017991" y="892262"/>
                  <a:pt x="2055754" y="892262"/>
                </a:cubicBezTo>
                <a:cubicBezTo>
                  <a:pt x="2093517" y="892262"/>
                  <a:pt x="2130833" y="890349"/>
                  <a:pt x="2167611" y="886614"/>
                </a:cubicBezTo>
                <a:lnTo>
                  <a:pt x="2168661" y="886454"/>
                </a:lnTo>
                <a:lnTo>
                  <a:pt x="2182380" y="976349"/>
                </a:lnTo>
                <a:cubicBezTo>
                  <a:pt x="2186115" y="1013127"/>
                  <a:pt x="2188028" y="1050443"/>
                  <a:pt x="2188028" y="1088206"/>
                </a:cubicBezTo>
                <a:cubicBezTo>
                  <a:pt x="2188028" y="1692413"/>
                  <a:pt x="1698221" y="2182220"/>
                  <a:pt x="1094014" y="2182220"/>
                </a:cubicBezTo>
                <a:cubicBezTo>
                  <a:pt x="489807" y="2182220"/>
                  <a:pt x="0" y="1692413"/>
                  <a:pt x="0" y="1088206"/>
                </a:cubicBezTo>
                <a:cubicBezTo>
                  <a:pt x="0" y="559525"/>
                  <a:pt x="375009" y="118431"/>
                  <a:pt x="873532" y="16418"/>
                </a:cubicBezTo>
                <a:lnTo>
                  <a:pt x="98110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36"/>
          <p:cNvSpPr/>
          <p:nvPr/>
        </p:nvSpPr>
        <p:spPr>
          <a:xfrm>
            <a:off x="5022769" y="3991153"/>
            <a:ext cx="887256" cy="663118"/>
          </a:xfrm>
          <a:custGeom>
            <a:avLst/>
            <a:gdLst>
              <a:gd name="connsiteX0" fmla="*/ 0 w 887256"/>
              <a:gd name="connsiteY0" fmla="*/ 0 h 663118"/>
              <a:gd name="connsiteX1" fmla="*/ 99891 w 887256"/>
              <a:gd name="connsiteY1" fmla="*/ 15245 h 663118"/>
              <a:gd name="connsiteX2" fmla="*/ 841381 w 887256"/>
              <a:gd name="connsiteY2" fmla="*/ 565561 h 663118"/>
              <a:gd name="connsiteX3" fmla="*/ 887256 w 887256"/>
              <a:gd name="connsiteY3" fmla="*/ 660790 h 663118"/>
              <a:gd name="connsiteX4" fmla="*/ 841149 w 887256"/>
              <a:gd name="connsiteY4" fmla="*/ 663118 h 663118"/>
              <a:gd name="connsiteX5" fmla="*/ 666611 w 887256"/>
              <a:gd name="connsiteY5" fmla="*/ 645523 h 663118"/>
              <a:gd name="connsiteX6" fmla="*/ 613281 w 887256"/>
              <a:gd name="connsiteY6" fmla="*/ 631810 h 663118"/>
              <a:gd name="connsiteX7" fmla="*/ 597545 w 887256"/>
              <a:gd name="connsiteY7" fmla="*/ 602820 h 663118"/>
              <a:gd name="connsiteX8" fmla="*/ 136944 w 887256"/>
              <a:gd name="connsiteY8" fmla="*/ 259926 h 663118"/>
              <a:gd name="connsiteX9" fmla="*/ 107278 w 887256"/>
              <a:gd name="connsiteY9" fmla="*/ 252298 h 663118"/>
              <a:gd name="connsiteX10" fmla="*/ 43164 w 887256"/>
              <a:gd name="connsiteY10" fmla="*/ 134178 h 663118"/>
              <a:gd name="connsiteX11" fmla="*/ 14042 w 887256"/>
              <a:gd name="connsiteY11" fmla="*/ 54610 h 663118"/>
              <a:gd name="connsiteX12" fmla="*/ 0 w 887256"/>
              <a:gd name="connsiteY12" fmla="*/ 0 h 66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7256" h="663118">
                <a:moveTo>
                  <a:pt x="0" y="0"/>
                </a:moveTo>
                <a:lnTo>
                  <a:pt x="99891" y="15245"/>
                </a:lnTo>
                <a:cubicBezTo>
                  <a:pt x="420370" y="80825"/>
                  <a:pt x="689806" y="286535"/>
                  <a:pt x="841381" y="565561"/>
                </a:cubicBezTo>
                <a:lnTo>
                  <a:pt x="887256" y="660790"/>
                </a:lnTo>
                <a:lnTo>
                  <a:pt x="841149" y="663118"/>
                </a:lnTo>
                <a:cubicBezTo>
                  <a:pt x="781361" y="663118"/>
                  <a:pt x="722989" y="657060"/>
                  <a:pt x="666611" y="645523"/>
                </a:cubicBezTo>
                <a:lnTo>
                  <a:pt x="613281" y="631810"/>
                </a:lnTo>
                <a:lnTo>
                  <a:pt x="597545" y="602820"/>
                </a:lnTo>
                <a:cubicBezTo>
                  <a:pt x="488602" y="441562"/>
                  <a:pt x="326772" y="318969"/>
                  <a:pt x="136944" y="259926"/>
                </a:cubicBezTo>
                <a:lnTo>
                  <a:pt x="107278" y="252298"/>
                </a:lnTo>
                <a:lnTo>
                  <a:pt x="43164" y="134178"/>
                </a:lnTo>
                <a:cubicBezTo>
                  <a:pt x="32208" y="108275"/>
                  <a:pt x="22476" y="81728"/>
                  <a:pt x="14042" y="5461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135"/>
          <p:cNvSpPr/>
          <p:nvPr/>
        </p:nvSpPr>
        <p:spPr>
          <a:xfrm>
            <a:off x="4856071" y="4212143"/>
            <a:ext cx="887256" cy="663118"/>
          </a:xfrm>
          <a:custGeom>
            <a:avLst/>
            <a:gdLst>
              <a:gd name="connsiteX0" fmla="*/ 46107 w 887256"/>
              <a:gd name="connsiteY0" fmla="*/ 0 h 663118"/>
              <a:gd name="connsiteX1" fmla="*/ 220645 w 887256"/>
              <a:gd name="connsiteY1" fmla="*/ 17595 h 663118"/>
              <a:gd name="connsiteX2" fmla="*/ 273976 w 887256"/>
              <a:gd name="connsiteY2" fmla="*/ 31308 h 663118"/>
              <a:gd name="connsiteX3" fmla="*/ 289711 w 887256"/>
              <a:gd name="connsiteY3" fmla="*/ 60298 h 663118"/>
              <a:gd name="connsiteX4" fmla="*/ 750312 w 887256"/>
              <a:gd name="connsiteY4" fmla="*/ 403192 h 663118"/>
              <a:gd name="connsiteX5" fmla="*/ 779979 w 887256"/>
              <a:gd name="connsiteY5" fmla="*/ 410820 h 663118"/>
              <a:gd name="connsiteX6" fmla="*/ 844092 w 887256"/>
              <a:gd name="connsiteY6" fmla="*/ 528940 h 663118"/>
              <a:gd name="connsiteX7" fmla="*/ 873214 w 887256"/>
              <a:gd name="connsiteY7" fmla="*/ 608508 h 663118"/>
              <a:gd name="connsiteX8" fmla="*/ 887256 w 887256"/>
              <a:gd name="connsiteY8" fmla="*/ 663118 h 663118"/>
              <a:gd name="connsiteX9" fmla="*/ 787365 w 887256"/>
              <a:gd name="connsiteY9" fmla="*/ 647873 h 663118"/>
              <a:gd name="connsiteX10" fmla="*/ 45875 w 887256"/>
              <a:gd name="connsiteY10" fmla="*/ 97557 h 663118"/>
              <a:gd name="connsiteX11" fmla="*/ 0 w 887256"/>
              <a:gd name="connsiteY11" fmla="*/ 2328 h 663118"/>
              <a:gd name="connsiteX12" fmla="*/ 46107 w 887256"/>
              <a:gd name="connsiteY12" fmla="*/ 0 h 66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7256" h="663118">
                <a:moveTo>
                  <a:pt x="46107" y="0"/>
                </a:moveTo>
                <a:cubicBezTo>
                  <a:pt x="105895" y="0"/>
                  <a:pt x="164268" y="6059"/>
                  <a:pt x="220645" y="17595"/>
                </a:cubicBezTo>
                <a:lnTo>
                  <a:pt x="273976" y="31308"/>
                </a:lnTo>
                <a:lnTo>
                  <a:pt x="289711" y="60298"/>
                </a:lnTo>
                <a:cubicBezTo>
                  <a:pt x="398655" y="221556"/>
                  <a:pt x="560484" y="344150"/>
                  <a:pt x="750312" y="403192"/>
                </a:cubicBezTo>
                <a:lnTo>
                  <a:pt x="779979" y="410820"/>
                </a:lnTo>
                <a:lnTo>
                  <a:pt x="844092" y="528940"/>
                </a:lnTo>
                <a:cubicBezTo>
                  <a:pt x="855048" y="554843"/>
                  <a:pt x="864780" y="581390"/>
                  <a:pt x="873214" y="608508"/>
                </a:cubicBezTo>
                <a:lnTo>
                  <a:pt x="887256" y="663118"/>
                </a:lnTo>
                <a:lnTo>
                  <a:pt x="787365" y="647873"/>
                </a:lnTo>
                <a:cubicBezTo>
                  <a:pt x="466886" y="582293"/>
                  <a:pt x="197451" y="376583"/>
                  <a:pt x="45875" y="97557"/>
                </a:cubicBezTo>
                <a:lnTo>
                  <a:pt x="0" y="2328"/>
                </a:lnTo>
                <a:lnTo>
                  <a:pt x="4610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134"/>
          <p:cNvSpPr/>
          <p:nvPr/>
        </p:nvSpPr>
        <p:spPr>
          <a:xfrm>
            <a:off x="5910026" y="4394804"/>
            <a:ext cx="708331" cy="481630"/>
          </a:xfrm>
          <a:custGeom>
            <a:avLst/>
            <a:gdLst>
              <a:gd name="connsiteX0" fmla="*/ 571071 w 708331"/>
              <a:gd name="connsiteY0" fmla="*/ 0 h 481630"/>
              <a:gd name="connsiteX1" fmla="*/ 604896 w 708331"/>
              <a:gd name="connsiteY1" fmla="*/ 55679 h 481630"/>
              <a:gd name="connsiteX2" fmla="*/ 667876 w 708331"/>
              <a:gd name="connsiteY2" fmla="*/ 139899 h 481630"/>
              <a:gd name="connsiteX3" fmla="*/ 708331 w 708331"/>
              <a:gd name="connsiteY3" fmla="*/ 184411 h 481630"/>
              <a:gd name="connsiteX4" fmla="*/ 649787 w 708331"/>
              <a:gd name="connsiteY4" fmla="*/ 237618 h 481630"/>
              <a:gd name="connsiteX5" fmla="*/ 174375 w 708331"/>
              <a:gd name="connsiteY5" fmla="*/ 465212 h 481630"/>
              <a:gd name="connsiteX6" fmla="*/ 66800 w 708331"/>
              <a:gd name="connsiteY6" fmla="*/ 481630 h 481630"/>
              <a:gd name="connsiteX7" fmla="*/ 63941 w 708331"/>
              <a:gd name="connsiteY7" fmla="*/ 462900 h 481630"/>
              <a:gd name="connsiteX8" fmla="*/ 194 w 708331"/>
              <a:gd name="connsiteY8" fmla="*/ 257542 h 481630"/>
              <a:gd name="connsiteX9" fmla="*/ 0 w 708331"/>
              <a:gd name="connsiteY9" fmla="*/ 257139 h 481630"/>
              <a:gd name="connsiteX10" fmla="*/ 42441 w 708331"/>
              <a:gd name="connsiteY10" fmla="*/ 254996 h 481630"/>
              <a:gd name="connsiteX11" fmla="*/ 566278 w 708331"/>
              <a:gd name="connsiteY11" fmla="*/ 5809 h 481630"/>
              <a:gd name="connsiteX12" fmla="*/ 571071 w 708331"/>
              <a:gd name="connsiteY12" fmla="*/ 0 h 48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8331" h="481630">
                <a:moveTo>
                  <a:pt x="571071" y="0"/>
                </a:moveTo>
                <a:lnTo>
                  <a:pt x="604896" y="55679"/>
                </a:lnTo>
                <a:cubicBezTo>
                  <a:pt x="624557" y="84780"/>
                  <a:pt x="645581" y="112884"/>
                  <a:pt x="667876" y="139899"/>
                </a:cubicBezTo>
                <a:lnTo>
                  <a:pt x="708331" y="184411"/>
                </a:lnTo>
                <a:lnTo>
                  <a:pt x="649787" y="237618"/>
                </a:lnTo>
                <a:cubicBezTo>
                  <a:pt x="514709" y="349095"/>
                  <a:pt x="352419" y="428779"/>
                  <a:pt x="174375" y="465212"/>
                </a:cubicBezTo>
                <a:lnTo>
                  <a:pt x="66800" y="481630"/>
                </a:lnTo>
                <a:lnTo>
                  <a:pt x="63941" y="462900"/>
                </a:lnTo>
                <a:cubicBezTo>
                  <a:pt x="49368" y="391683"/>
                  <a:pt x="27874" y="322986"/>
                  <a:pt x="194" y="257542"/>
                </a:cubicBezTo>
                <a:lnTo>
                  <a:pt x="0" y="257139"/>
                </a:lnTo>
                <a:lnTo>
                  <a:pt x="42441" y="254996"/>
                </a:lnTo>
                <a:cubicBezTo>
                  <a:pt x="246238" y="234299"/>
                  <a:pt x="429145" y="142942"/>
                  <a:pt x="566278" y="5809"/>
                </a:cubicBezTo>
                <a:lnTo>
                  <a:pt x="57107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153"/>
          <p:cNvSpPr/>
          <p:nvPr/>
        </p:nvSpPr>
        <p:spPr>
          <a:xfrm>
            <a:off x="6516681" y="3047823"/>
            <a:ext cx="288236" cy="393779"/>
          </a:xfrm>
          <a:custGeom>
            <a:avLst/>
            <a:gdLst>
              <a:gd name="connsiteX0" fmla="*/ 150977 w 288236"/>
              <a:gd name="connsiteY0" fmla="*/ 0 h 393779"/>
              <a:gd name="connsiteX1" fmla="*/ 191431 w 288236"/>
              <a:gd name="connsiteY1" fmla="*/ 44512 h 393779"/>
              <a:gd name="connsiteX2" fmla="*/ 254411 w 288236"/>
              <a:gd name="connsiteY2" fmla="*/ 128732 h 393779"/>
              <a:gd name="connsiteX3" fmla="*/ 288236 w 288236"/>
              <a:gd name="connsiteY3" fmla="*/ 184411 h 393779"/>
              <a:gd name="connsiteX4" fmla="*/ 187278 w 288236"/>
              <a:gd name="connsiteY4" fmla="*/ 306774 h 393779"/>
              <a:gd name="connsiteX5" fmla="*/ 140053 w 288236"/>
              <a:gd name="connsiteY5" fmla="*/ 393779 h 393779"/>
              <a:gd name="connsiteX6" fmla="*/ 65373 w 288236"/>
              <a:gd name="connsiteY6" fmla="*/ 256193 h 393779"/>
              <a:gd name="connsiteX7" fmla="*/ 0 w 288236"/>
              <a:gd name="connsiteY7" fmla="*/ 176960 h 393779"/>
              <a:gd name="connsiteX8" fmla="*/ 61220 w 288236"/>
              <a:gd name="connsiteY8" fmla="*/ 95093 h 393779"/>
              <a:gd name="connsiteX9" fmla="*/ 131829 w 288236"/>
              <a:gd name="connsiteY9" fmla="*/ 17402 h 393779"/>
              <a:gd name="connsiteX10" fmla="*/ 150977 w 288236"/>
              <a:gd name="connsiteY10" fmla="*/ 0 h 39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8236" h="393779">
                <a:moveTo>
                  <a:pt x="150977" y="0"/>
                </a:moveTo>
                <a:lnTo>
                  <a:pt x="191431" y="44512"/>
                </a:lnTo>
                <a:cubicBezTo>
                  <a:pt x="213727" y="71527"/>
                  <a:pt x="234751" y="99631"/>
                  <a:pt x="254411" y="128732"/>
                </a:cubicBezTo>
                <a:lnTo>
                  <a:pt x="288236" y="184411"/>
                </a:lnTo>
                <a:lnTo>
                  <a:pt x="187278" y="306774"/>
                </a:lnTo>
                <a:lnTo>
                  <a:pt x="140053" y="393779"/>
                </a:lnTo>
                <a:lnTo>
                  <a:pt x="65373" y="256193"/>
                </a:lnTo>
                <a:lnTo>
                  <a:pt x="0" y="176960"/>
                </a:lnTo>
                <a:lnTo>
                  <a:pt x="61220" y="95093"/>
                </a:lnTo>
                <a:cubicBezTo>
                  <a:pt x="83515" y="68077"/>
                  <a:pt x="107082" y="42149"/>
                  <a:pt x="131829" y="17402"/>
                </a:cubicBezTo>
                <a:lnTo>
                  <a:pt x="15097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149"/>
          <p:cNvSpPr/>
          <p:nvPr/>
        </p:nvSpPr>
        <p:spPr>
          <a:xfrm>
            <a:off x="6481096" y="4185437"/>
            <a:ext cx="288236" cy="393779"/>
          </a:xfrm>
          <a:custGeom>
            <a:avLst/>
            <a:gdLst>
              <a:gd name="connsiteX0" fmla="*/ 148183 w 288236"/>
              <a:gd name="connsiteY0" fmla="*/ 0 h 393779"/>
              <a:gd name="connsiteX1" fmla="*/ 222863 w 288236"/>
              <a:gd name="connsiteY1" fmla="*/ 137586 h 393779"/>
              <a:gd name="connsiteX2" fmla="*/ 288236 w 288236"/>
              <a:gd name="connsiteY2" fmla="*/ 216820 h 393779"/>
              <a:gd name="connsiteX3" fmla="*/ 227016 w 288236"/>
              <a:gd name="connsiteY3" fmla="*/ 298686 h 393779"/>
              <a:gd name="connsiteX4" fmla="*/ 156407 w 288236"/>
              <a:gd name="connsiteY4" fmla="*/ 376377 h 393779"/>
              <a:gd name="connsiteX5" fmla="*/ 137260 w 288236"/>
              <a:gd name="connsiteY5" fmla="*/ 393779 h 393779"/>
              <a:gd name="connsiteX6" fmla="*/ 96805 w 288236"/>
              <a:gd name="connsiteY6" fmla="*/ 349267 h 393779"/>
              <a:gd name="connsiteX7" fmla="*/ 33825 w 288236"/>
              <a:gd name="connsiteY7" fmla="*/ 265047 h 393779"/>
              <a:gd name="connsiteX8" fmla="*/ 0 w 288236"/>
              <a:gd name="connsiteY8" fmla="*/ 209368 h 393779"/>
              <a:gd name="connsiteX9" fmla="*/ 100958 w 288236"/>
              <a:gd name="connsiteY9" fmla="*/ 87005 h 393779"/>
              <a:gd name="connsiteX10" fmla="*/ 148183 w 288236"/>
              <a:gd name="connsiteY10" fmla="*/ 0 h 39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8236" h="393779">
                <a:moveTo>
                  <a:pt x="148183" y="0"/>
                </a:moveTo>
                <a:lnTo>
                  <a:pt x="222863" y="137586"/>
                </a:lnTo>
                <a:lnTo>
                  <a:pt x="288236" y="216820"/>
                </a:lnTo>
                <a:lnTo>
                  <a:pt x="227016" y="298686"/>
                </a:lnTo>
                <a:cubicBezTo>
                  <a:pt x="204721" y="325702"/>
                  <a:pt x="181154" y="351630"/>
                  <a:pt x="156407" y="376377"/>
                </a:cubicBezTo>
                <a:lnTo>
                  <a:pt x="137260" y="393779"/>
                </a:lnTo>
                <a:lnTo>
                  <a:pt x="96805" y="349267"/>
                </a:lnTo>
                <a:cubicBezTo>
                  <a:pt x="74510" y="322252"/>
                  <a:pt x="53486" y="294148"/>
                  <a:pt x="33825" y="265047"/>
                </a:cubicBezTo>
                <a:lnTo>
                  <a:pt x="0" y="209368"/>
                </a:lnTo>
                <a:lnTo>
                  <a:pt x="100958" y="87005"/>
                </a:lnTo>
                <a:lnTo>
                  <a:pt x="148183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46"/>
          <p:cNvSpPr/>
          <p:nvPr/>
        </p:nvSpPr>
        <p:spPr>
          <a:xfrm>
            <a:off x="5636051" y="4622964"/>
            <a:ext cx="340775" cy="259279"/>
          </a:xfrm>
          <a:custGeom>
            <a:avLst/>
            <a:gdLst>
              <a:gd name="connsiteX0" fmla="*/ 0 w 340775"/>
              <a:gd name="connsiteY0" fmla="*/ 0 h 259279"/>
              <a:gd name="connsiteX1" fmla="*/ 53330 w 340775"/>
              <a:gd name="connsiteY1" fmla="*/ 13713 h 259279"/>
              <a:gd name="connsiteX2" fmla="*/ 227868 w 340775"/>
              <a:gd name="connsiteY2" fmla="*/ 31308 h 259279"/>
              <a:gd name="connsiteX3" fmla="*/ 273975 w 340775"/>
              <a:gd name="connsiteY3" fmla="*/ 28980 h 259279"/>
              <a:gd name="connsiteX4" fmla="*/ 274169 w 340775"/>
              <a:gd name="connsiteY4" fmla="*/ 29383 h 259279"/>
              <a:gd name="connsiteX5" fmla="*/ 337916 w 340775"/>
              <a:gd name="connsiteY5" fmla="*/ 234741 h 259279"/>
              <a:gd name="connsiteX6" fmla="*/ 340775 w 340775"/>
              <a:gd name="connsiteY6" fmla="*/ 253471 h 259279"/>
              <a:gd name="connsiteX7" fmla="*/ 339725 w 340775"/>
              <a:gd name="connsiteY7" fmla="*/ 253631 h 259279"/>
              <a:gd name="connsiteX8" fmla="*/ 227868 w 340775"/>
              <a:gd name="connsiteY8" fmla="*/ 259279 h 259279"/>
              <a:gd name="connsiteX9" fmla="*/ 116011 w 340775"/>
              <a:gd name="connsiteY9" fmla="*/ 253631 h 259279"/>
              <a:gd name="connsiteX10" fmla="*/ 107277 w 340775"/>
              <a:gd name="connsiteY10" fmla="*/ 252298 h 259279"/>
              <a:gd name="connsiteX11" fmla="*/ 93235 w 340775"/>
              <a:gd name="connsiteY11" fmla="*/ 197688 h 259279"/>
              <a:gd name="connsiteX12" fmla="*/ 64113 w 340775"/>
              <a:gd name="connsiteY12" fmla="*/ 118120 h 259279"/>
              <a:gd name="connsiteX13" fmla="*/ 0 w 340775"/>
              <a:gd name="connsiteY13" fmla="*/ 0 h 2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0775" h="259279">
                <a:moveTo>
                  <a:pt x="0" y="0"/>
                </a:moveTo>
                <a:lnTo>
                  <a:pt x="53330" y="13713"/>
                </a:lnTo>
                <a:cubicBezTo>
                  <a:pt x="109708" y="25250"/>
                  <a:pt x="168080" y="31308"/>
                  <a:pt x="227868" y="31308"/>
                </a:cubicBezTo>
                <a:lnTo>
                  <a:pt x="273975" y="28980"/>
                </a:lnTo>
                <a:lnTo>
                  <a:pt x="274169" y="29383"/>
                </a:lnTo>
                <a:cubicBezTo>
                  <a:pt x="301849" y="94827"/>
                  <a:pt x="323343" y="163524"/>
                  <a:pt x="337916" y="234741"/>
                </a:cubicBezTo>
                <a:lnTo>
                  <a:pt x="340775" y="253471"/>
                </a:lnTo>
                <a:lnTo>
                  <a:pt x="339725" y="253631"/>
                </a:lnTo>
                <a:cubicBezTo>
                  <a:pt x="302947" y="257366"/>
                  <a:pt x="265631" y="259279"/>
                  <a:pt x="227868" y="259279"/>
                </a:cubicBezTo>
                <a:cubicBezTo>
                  <a:pt x="190105" y="259279"/>
                  <a:pt x="152789" y="257366"/>
                  <a:pt x="116011" y="253631"/>
                </a:cubicBezTo>
                <a:lnTo>
                  <a:pt x="107277" y="252298"/>
                </a:lnTo>
                <a:lnTo>
                  <a:pt x="93235" y="197688"/>
                </a:lnTo>
                <a:cubicBezTo>
                  <a:pt x="84801" y="170570"/>
                  <a:pt x="75069" y="144023"/>
                  <a:pt x="64113" y="11812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38"/>
          <p:cNvSpPr/>
          <p:nvPr/>
        </p:nvSpPr>
        <p:spPr>
          <a:xfrm>
            <a:off x="4769905" y="3763759"/>
            <a:ext cx="252865" cy="227394"/>
          </a:xfrm>
          <a:custGeom>
            <a:avLst/>
            <a:gdLst>
              <a:gd name="connsiteX0" fmla="*/ 229207 w 252865"/>
              <a:gd name="connsiteY0" fmla="*/ 0 h 227394"/>
              <a:gd name="connsiteX1" fmla="*/ 227971 w 252865"/>
              <a:gd name="connsiteY1" fmla="*/ 24469 h 227394"/>
              <a:gd name="connsiteX2" fmla="*/ 245566 w 252865"/>
              <a:gd name="connsiteY2" fmla="*/ 199007 h 227394"/>
              <a:gd name="connsiteX3" fmla="*/ 252865 w 252865"/>
              <a:gd name="connsiteY3" fmla="*/ 227394 h 227394"/>
              <a:gd name="connsiteX4" fmla="*/ 244131 w 252865"/>
              <a:gd name="connsiteY4" fmla="*/ 226061 h 227394"/>
              <a:gd name="connsiteX5" fmla="*/ 132274 w 252865"/>
              <a:gd name="connsiteY5" fmla="*/ 220413 h 227394"/>
              <a:gd name="connsiteX6" fmla="*/ 20417 w 252865"/>
              <a:gd name="connsiteY6" fmla="*/ 226061 h 227394"/>
              <a:gd name="connsiteX7" fmla="*/ 19368 w 252865"/>
              <a:gd name="connsiteY7" fmla="*/ 226221 h 227394"/>
              <a:gd name="connsiteX8" fmla="*/ 5648 w 252865"/>
              <a:gd name="connsiteY8" fmla="*/ 136326 h 227394"/>
              <a:gd name="connsiteX9" fmla="*/ 0 w 252865"/>
              <a:gd name="connsiteY9" fmla="*/ 24469 h 227394"/>
              <a:gd name="connsiteX10" fmla="*/ 220482 w 252865"/>
              <a:gd name="connsiteY10" fmla="*/ 2243 h 227394"/>
              <a:gd name="connsiteX11" fmla="*/ 229207 w 252865"/>
              <a:gd name="connsiteY11" fmla="*/ 0 h 22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865" h="227394">
                <a:moveTo>
                  <a:pt x="229207" y="0"/>
                </a:moveTo>
                <a:lnTo>
                  <a:pt x="227971" y="24469"/>
                </a:lnTo>
                <a:cubicBezTo>
                  <a:pt x="227971" y="84257"/>
                  <a:pt x="234030" y="142629"/>
                  <a:pt x="245566" y="199007"/>
                </a:cubicBezTo>
                <a:lnTo>
                  <a:pt x="252865" y="227394"/>
                </a:lnTo>
                <a:lnTo>
                  <a:pt x="244131" y="226061"/>
                </a:lnTo>
                <a:cubicBezTo>
                  <a:pt x="207353" y="222326"/>
                  <a:pt x="170037" y="220413"/>
                  <a:pt x="132274" y="220413"/>
                </a:cubicBezTo>
                <a:cubicBezTo>
                  <a:pt x="94511" y="220413"/>
                  <a:pt x="57195" y="222326"/>
                  <a:pt x="20417" y="226061"/>
                </a:cubicBezTo>
                <a:lnTo>
                  <a:pt x="19368" y="226221"/>
                </a:lnTo>
                <a:lnTo>
                  <a:pt x="5648" y="136326"/>
                </a:lnTo>
                <a:cubicBezTo>
                  <a:pt x="1913" y="99548"/>
                  <a:pt x="0" y="62232"/>
                  <a:pt x="0" y="24469"/>
                </a:cubicBezTo>
                <a:cubicBezTo>
                  <a:pt x="75526" y="24469"/>
                  <a:pt x="149264" y="16816"/>
                  <a:pt x="220482" y="2243"/>
                </a:cubicBezTo>
                <a:lnTo>
                  <a:pt x="22920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160"/>
          <p:cNvSpPr txBox="1"/>
          <p:nvPr/>
        </p:nvSpPr>
        <p:spPr>
          <a:xfrm>
            <a:off x="4167816" y="2288969"/>
            <a:ext cx="1204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54.8%</a:t>
            </a:r>
          </a:p>
        </p:txBody>
      </p:sp>
      <p:sp>
        <p:nvSpPr>
          <p:cNvPr id="28" name="TextBox 161"/>
          <p:cNvSpPr txBox="1"/>
          <p:nvPr/>
        </p:nvSpPr>
        <p:spPr>
          <a:xfrm>
            <a:off x="5219222" y="3525571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57.2%</a:t>
            </a:r>
          </a:p>
        </p:txBody>
      </p:sp>
      <p:sp>
        <p:nvSpPr>
          <p:cNvPr id="29" name="TextBox 162"/>
          <p:cNvSpPr txBox="1"/>
          <p:nvPr/>
        </p:nvSpPr>
        <p:spPr>
          <a:xfrm>
            <a:off x="7004892" y="3647087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36.6%</a:t>
            </a:r>
          </a:p>
        </p:txBody>
      </p:sp>
      <p:sp>
        <p:nvSpPr>
          <p:cNvPr id="30" name="TextBox 163"/>
          <p:cNvSpPr txBox="1"/>
          <p:nvPr/>
        </p:nvSpPr>
        <p:spPr>
          <a:xfrm>
            <a:off x="4294249" y="4757697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54.5%</a:t>
            </a:r>
          </a:p>
        </p:txBody>
      </p:sp>
      <p:cxnSp>
        <p:nvCxnSpPr>
          <p:cNvPr id="31" name="Straight Connector 165"/>
          <p:cNvCxnSpPr/>
          <p:nvPr/>
        </p:nvCxnSpPr>
        <p:spPr>
          <a:xfrm>
            <a:off x="8624462" y="3838809"/>
            <a:ext cx="914400" cy="0"/>
          </a:xfrm>
          <a:prstGeom prst="line">
            <a:avLst/>
          </a:prstGeom>
          <a:ln>
            <a:solidFill>
              <a:srgbClr val="FFC00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66"/>
          <p:cNvCxnSpPr/>
          <p:nvPr/>
        </p:nvCxnSpPr>
        <p:spPr>
          <a:xfrm>
            <a:off x="6957933" y="2151523"/>
            <a:ext cx="1223313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68"/>
          <p:cNvCxnSpPr/>
          <p:nvPr/>
        </p:nvCxnSpPr>
        <p:spPr>
          <a:xfrm flipV="1">
            <a:off x="6328082" y="2151523"/>
            <a:ext cx="629851" cy="59327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69"/>
          <p:cNvCxnSpPr/>
          <p:nvPr/>
        </p:nvCxnSpPr>
        <p:spPr>
          <a:xfrm>
            <a:off x="2806879" y="5122451"/>
            <a:ext cx="914400" cy="0"/>
          </a:xfrm>
          <a:prstGeom prst="line">
            <a:avLst/>
          </a:prstGeom>
          <a:ln>
            <a:solidFill>
              <a:srgbClr val="FFC000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70"/>
          <p:cNvCxnSpPr/>
          <p:nvPr/>
        </p:nvCxnSpPr>
        <p:spPr>
          <a:xfrm>
            <a:off x="2643593" y="2579260"/>
            <a:ext cx="914400" cy="0"/>
          </a:xfrm>
          <a:prstGeom prst="line">
            <a:avLst/>
          </a:prstGeom>
          <a:ln>
            <a:solidFill>
              <a:srgbClr val="FFC000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184824" y="1676239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Domestic </a:t>
            </a:r>
            <a:endParaRPr lang="en-US" altLang="zh-CN" b="1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Express </a:t>
            </a:r>
            <a:r>
              <a:rPr lang="en-US" altLang="zh-CN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Service</a:t>
            </a:r>
          </a:p>
        </p:txBody>
      </p:sp>
      <p:sp>
        <p:nvSpPr>
          <p:cNvPr id="37" name="矩形 36"/>
          <p:cNvSpPr/>
          <p:nvPr/>
        </p:nvSpPr>
        <p:spPr>
          <a:xfrm>
            <a:off x="8615648" y="3991153"/>
            <a:ext cx="2304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C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Transfer </a:t>
            </a:r>
          </a:p>
          <a:p>
            <a:pPr algn="ctr"/>
            <a:r>
              <a:rPr lang="en-US" altLang="zh-CN" b="1" dirty="0" smtClean="0">
                <a:solidFill>
                  <a:srgbClr val="FFC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Warehouse Service</a:t>
            </a:r>
            <a:endParaRPr lang="en-US" altLang="zh-CN" b="1" dirty="0">
              <a:solidFill>
                <a:srgbClr val="FFC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995304" y="4606063"/>
            <a:ext cx="1762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C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Postal Service</a:t>
            </a:r>
            <a:endParaRPr lang="en-US" altLang="zh-CN" b="1" dirty="0">
              <a:solidFill>
                <a:srgbClr val="FFC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89885" y="1881998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C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International</a:t>
            </a:r>
          </a:p>
          <a:p>
            <a:pPr algn="ctr"/>
            <a:r>
              <a:rPr lang="en-US" altLang="zh-CN" b="1" dirty="0" smtClean="0">
                <a:solidFill>
                  <a:srgbClr val="FFC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Express Service</a:t>
            </a:r>
            <a:endParaRPr lang="en-US" altLang="zh-CN" b="1" dirty="0">
              <a:solidFill>
                <a:srgbClr val="FFC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3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8710" b="5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8120" y="198120"/>
            <a:ext cx="11780520" cy="6446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171846" y="472234"/>
            <a:ext cx="733524" cy="43074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81364" y="506645"/>
            <a:ext cx="9226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Where Are They Buying?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5"/>
          <p:cNvSpPr/>
          <p:nvPr/>
        </p:nvSpPr>
        <p:spPr>
          <a:xfrm>
            <a:off x="1255823" y="2889941"/>
            <a:ext cx="758160" cy="758160"/>
          </a:xfrm>
          <a:prstGeom prst="ellipse">
            <a:avLst/>
          </a:prstGeom>
          <a:solidFill>
            <a:srgbClr val="7F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16"/>
          <p:cNvSpPr/>
          <p:nvPr/>
        </p:nvSpPr>
        <p:spPr>
          <a:xfrm>
            <a:off x="914400" y="1920901"/>
            <a:ext cx="557323" cy="55732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17"/>
          <p:cNvSpPr/>
          <p:nvPr/>
        </p:nvSpPr>
        <p:spPr>
          <a:xfrm>
            <a:off x="2199757" y="3944338"/>
            <a:ext cx="883683" cy="88368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18"/>
          <p:cNvSpPr/>
          <p:nvPr/>
        </p:nvSpPr>
        <p:spPr>
          <a:xfrm>
            <a:off x="3555410" y="2199562"/>
            <a:ext cx="557323" cy="55732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19"/>
          <p:cNvSpPr/>
          <p:nvPr/>
        </p:nvSpPr>
        <p:spPr>
          <a:xfrm>
            <a:off x="5222358" y="3156050"/>
            <a:ext cx="984102" cy="9841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20"/>
          <p:cNvSpPr/>
          <p:nvPr/>
        </p:nvSpPr>
        <p:spPr>
          <a:xfrm>
            <a:off x="5157085" y="1920900"/>
            <a:ext cx="557323" cy="557323"/>
          </a:xfrm>
          <a:prstGeom prst="ellipse">
            <a:avLst/>
          </a:prstGeom>
          <a:solidFill>
            <a:srgbClr val="7F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21"/>
          <p:cNvSpPr/>
          <p:nvPr/>
        </p:nvSpPr>
        <p:spPr>
          <a:xfrm>
            <a:off x="4112733" y="4295802"/>
            <a:ext cx="883683" cy="88368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22"/>
          <p:cNvSpPr/>
          <p:nvPr/>
        </p:nvSpPr>
        <p:spPr>
          <a:xfrm>
            <a:off x="3973402" y="3508770"/>
            <a:ext cx="278662" cy="278662"/>
          </a:xfrm>
          <a:prstGeom prst="ellipse">
            <a:avLst/>
          </a:prstGeom>
          <a:solidFill>
            <a:srgbClr val="7F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23"/>
          <p:cNvSpPr/>
          <p:nvPr/>
        </p:nvSpPr>
        <p:spPr>
          <a:xfrm>
            <a:off x="4495578" y="2199561"/>
            <a:ext cx="278662" cy="278662"/>
          </a:xfrm>
          <a:prstGeom prst="ellipse">
            <a:avLst/>
          </a:prstGeom>
          <a:solidFill>
            <a:srgbClr val="7F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24"/>
          <p:cNvSpPr/>
          <p:nvPr/>
        </p:nvSpPr>
        <p:spPr>
          <a:xfrm>
            <a:off x="2234904" y="2240983"/>
            <a:ext cx="278662" cy="27866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25"/>
          <p:cNvSpPr/>
          <p:nvPr/>
        </p:nvSpPr>
        <p:spPr>
          <a:xfrm>
            <a:off x="2937413" y="3048098"/>
            <a:ext cx="215904" cy="21590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26"/>
          <p:cNvSpPr/>
          <p:nvPr/>
        </p:nvSpPr>
        <p:spPr>
          <a:xfrm>
            <a:off x="6989725" y="1920901"/>
            <a:ext cx="984102" cy="9841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27"/>
          <p:cNvSpPr/>
          <p:nvPr/>
        </p:nvSpPr>
        <p:spPr>
          <a:xfrm>
            <a:off x="8084288" y="3810029"/>
            <a:ext cx="758160" cy="7581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28"/>
          <p:cNvSpPr/>
          <p:nvPr/>
        </p:nvSpPr>
        <p:spPr>
          <a:xfrm>
            <a:off x="9303956" y="2338892"/>
            <a:ext cx="883683" cy="88368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29"/>
          <p:cNvSpPr/>
          <p:nvPr/>
        </p:nvSpPr>
        <p:spPr>
          <a:xfrm>
            <a:off x="10293498" y="3753542"/>
            <a:ext cx="984102" cy="9841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30"/>
          <p:cNvSpPr/>
          <p:nvPr/>
        </p:nvSpPr>
        <p:spPr>
          <a:xfrm>
            <a:off x="7662111" y="3436803"/>
            <a:ext cx="186193" cy="186193"/>
          </a:xfrm>
          <a:prstGeom prst="ellipse">
            <a:avLst/>
          </a:prstGeom>
          <a:solidFill>
            <a:srgbClr val="7F8C8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31"/>
          <p:cNvSpPr/>
          <p:nvPr/>
        </p:nvSpPr>
        <p:spPr>
          <a:xfrm>
            <a:off x="8545794" y="2412952"/>
            <a:ext cx="186193" cy="18619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32"/>
          <p:cNvSpPr/>
          <p:nvPr/>
        </p:nvSpPr>
        <p:spPr>
          <a:xfrm>
            <a:off x="10107306" y="3353748"/>
            <a:ext cx="186193" cy="18619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33"/>
          <p:cNvSpPr/>
          <p:nvPr/>
        </p:nvSpPr>
        <p:spPr>
          <a:xfrm>
            <a:off x="6848720" y="4549358"/>
            <a:ext cx="278662" cy="27866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34"/>
          <p:cNvCxnSpPr/>
          <p:nvPr/>
        </p:nvCxnSpPr>
        <p:spPr>
          <a:xfrm>
            <a:off x="1429614" y="2199563"/>
            <a:ext cx="763181" cy="18075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35"/>
          <p:cNvCxnSpPr/>
          <p:nvPr/>
        </p:nvCxnSpPr>
        <p:spPr>
          <a:xfrm>
            <a:off x="2471457" y="2380314"/>
            <a:ext cx="1041843" cy="9791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36"/>
          <p:cNvCxnSpPr/>
          <p:nvPr/>
        </p:nvCxnSpPr>
        <p:spPr>
          <a:xfrm flipV="1">
            <a:off x="4032364" y="2338892"/>
            <a:ext cx="382845" cy="139332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37"/>
          <p:cNvCxnSpPr/>
          <p:nvPr/>
        </p:nvCxnSpPr>
        <p:spPr>
          <a:xfrm flipV="1">
            <a:off x="4653061" y="2199562"/>
            <a:ext cx="423655" cy="4080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38"/>
          <p:cNvCxnSpPr/>
          <p:nvPr/>
        </p:nvCxnSpPr>
        <p:spPr>
          <a:xfrm>
            <a:off x="5634040" y="2199562"/>
            <a:ext cx="1275316" cy="21339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39"/>
          <p:cNvCxnSpPr>
            <a:stCxn id="47" idx="6"/>
            <a:endCxn id="52" idx="2"/>
          </p:cNvCxnSpPr>
          <p:nvPr/>
        </p:nvCxnSpPr>
        <p:spPr>
          <a:xfrm>
            <a:off x="7973827" y="2412952"/>
            <a:ext cx="571968" cy="9309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40"/>
          <p:cNvCxnSpPr>
            <a:stCxn id="52" idx="6"/>
            <a:endCxn id="49" idx="2"/>
          </p:cNvCxnSpPr>
          <p:nvPr/>
        </p:nvCxnSpPr>
        <p:spPr>
          <a:xfrm>
            <a:off x="8731987" y="2506049"/>
            <a:ext cx="571969" cy="27468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41"/>
          <p:cNvCxnSpPr>
            <a:stCxn id="49" idx="5"/>
            <a:endCxn id="53" idx="0"/>
          </p:cNvCxnSpPr>
          <p:nvPr/>
        </p:nvCxnSpPr>
        <p:spPr>
          <a:xfrm>
            <a:off x="10058226" y="3093163"/>
            <a:ext cx="142177" cy="26058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42"/>
          <p:cNvCxnSpPr>
            <a:stCxn id="53" idx="5"/>
            <a:endCxn id="50" idx="1"/>
          </p:cNvCxnSpPr>
          <p:nvPr/>
        </p:nvCxnSpPr>
        <p:spPr>
          <a:xfrm>
            <a:off x="10266231" y="3512673"/>
            <a:ext cx="171386" cy="38498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43"/>
          <p:cNvCxnSpPr>
            <a:stCxn id="50" idx="2"/>
            <a:endCxn id="48" idx="6"/>
          </p:cNvCxnSpPr>
          <p:nvPr/>
        </p:nvCxnSpPr>
        <p:spPr>
          <a:xfrm flipH="1" flipV="1">
            <a:off x="8842448" y="4189109"/>
            <a:ext cx="1451050" cy="5648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44"/>
          <p:cNvCxnSpPr>
            <a:stCxn id="48" idx="2"/>
            <a:endCxn id="54" idx="6"/>
          </p:cNvCxnSpPr>
          <p:nvPr/>
        </p:nvCxnSpPr>
        <p:spPr>
          <a:xfrm flipH="1">
            <a:off x="7127382" y="4189109"/>
            <a:ext cx="956905" cy="49958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45"/>
          <p:cNvCxnSpPr>
            <a:stCxn id="54" idx="2"/>
            <a:endCxn id="40" idx="5"/>
          </p:cNvCxnSpPr>
          <p:nvPr/>
        </p:nvCxnSpPr>
        <p:spPr>
          <a:xfrm flipH="1" flipV="1">
            <a:off x="6062341" y="3996034"/>
            <a:ext cx="786379" cy="69265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46"/>
          <p:cNvCxnSpPr>
            <a:stCxn id="40" idx="3"/>
            <a:endCxn id="42" idx="6"/>
          </p:cNvCxnSpPr>
          <p:nvPr/>
        </p:nvCxnSpPr>
        <p:spPr>
          <a:xfrm flipH="1">
            <a:off x="4996415" y="3996034"/>
            <a:ext cx="370061" cy="74161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47"/>
          <p:cNvCxnSpPr>
            <a:stCxn id="42" idx="2"/>
            <a:endCxn id="38" idx="6"/>
          </p:cNvCxnSpPr>
          <p:nvPr/>
        </p:nvCxnSpPr>
        <p:spPr>
          <a:xfrm flipH="1" flipV="1">
            <a:off x="3083439" y="4386179"/>
            <a:ext cx="1029293" cy="35146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48"/>
          <p:cNvCxnSpPr>
            <a:stCxn id="38" idx="2"/>
            <a:endCxn id="36" idx="4"/>
          </p:cNvCxnSpPr>
          <p:nvPr/>
        </p:nvCxnSpPr>
        <p:spPr>
          <a:xfrm flipH="1" flipV="1">
            <a:off x="1634903" y="3648101"/>
            <a:ext cx="564853" cy="73807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49"/>
          <p:cNvCxnSpPr>
            <a:stCxn id="36" idx="1"/>
            <a:endCxn id="37" idx="4"/>
          </p:cNvCxnSpPr>
          <p:nvPr/>
        </p:nvCxnSpPr>
        <p:spPr>
          <a:xfrm flipH="1" flipV="1">
            <a:off x="1193062" y="2478224"/>
            <a:ext cx="173791" cy="52274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50"/>
          <p:cNvCxnSpPr/>
          <p:nvPr/>
        </p:nvCxnSpPr>
        <p:spPr>
          <a:xfrm>
            <a:off x="2430648" y="2478835"/>
            <a:ext cx="496274" cy="60088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51"/>
          <p:cNvCxnSpPr/>
          <p:nvPr/>
        </p:nvCxnSpPr>
        <p:spPr>
          <a:xfrm flipV="1">
            <a:off x="3111208" y="2675268"/>
            <a:ext cx="483710" cy="48078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52"/>
          <p:cNvCxnSpPr>
            <a:stCxn id="46" idx="4"/>
            <a:endCxn id="38" idx="0"/>
          </p:cNvCxnSpPr>
          <p:nvPr/>
        </p:nvCxnSpPr>
        <p:spPr>
          <a:xfrm flipH="1">
            <a:off x="2641598" y="3264002"/>
            <a:ext cx="403767" cy="68033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53"/>
          <p:cNvCxnSpPr/>
          <p:nvPr/>
        </p:nvCxnSpPr>
        <p:spPr>
          <a:xfrm>
            <a:off x="3041330" y="3232384"/>
            <a:ext cx="851703" cy="41571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54"/>
          <p:cNvCxnSpPr/>
          <p:nvPr/>
        </p:nvCxnSpPr>
        <p:spPr>
          <a:xfrm flipV="1">
            <a:off x="4130885" y="2478223"/>
            <a:ext cx="423654" cy="107135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55"/>
          <p:cNvCxnSpPr/>
          <p:nvPr/>
        </p:nvCxnSpPr>
        <p:spPr>
          <a:xfrm>
            <a:off x="4653061" y="2437414"/>
            <a:ext cx="633046" cy="86275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56"/>
          <p:cNvCxnSpPr>
            <a:stCxn id="40" idx="7"/>
            <a:endCxn id="47" idx="4"/>
          </p:cNvCxnSpPr>
          <p:nvPr/>
        </p:nvCxnSpPr>
        <p:spPr>
          <a:xfrm flipV="1">
            <a:off x="6062341" y="2905003"/>
            <a:ext cx="1419435" cy="39516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57"/>
          <p:cNvCxnSpPr>
            <a:stCxn id="47" idx="4"/>
            <a:endCxn id="51" idx="0"/>
          </p:cNvCxnSpPr>
          <p:nvPr/>
        </p:nvCxnSpPr>
        <p:spPr>
          <a:xfrm>
            <a:off x="7481776" y="2905003"/>
            <a:ext cx="273432" cy="53180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58"/>
          <p:cNvCxnSpPr>
            <a:stCxn id="51" idx="5"/>
            <a:endCxn id="48" idx="1"/>
          </p:cNvCxnSpPr>
          <p:nvPr/>
        </p:nvCxnSpPr>
        <p:spPr>
          <a:xfrm>
            <a:off x="7821036" y="3595729"/>
            <a:ext cx="374281" cy="32533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59"/>
          <p:cNvCxnSpPr>
            <a:stCxn id="48" idx="7"/>
            <a:endCxn id="49" idx="3"/>
          </p:cNvCxnSpPr>
          <p:nvPr/>
        </p:nvCxnSpPr>
        <p:spPr>
          <a:xfrm flipV="1">
            <a:off x="8731418" y="3093163"/>
            <a:ext cx="701950" cy="82789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60"/>
          <p:cNvCxnSpPr>
            <a:stCxn id="48" idx="0"/>
            <a:endCxn id="52" idx="4"/>
          </p:cNvCxnSpPr>
          <p:nvPr/>
        </p:nvCxnSpPr>
        <p:spPr>
          <a:xfrm flipV="1">
            <a:off x="8463368" y="2599144"/>
            <a:ext cx="175523" cy="121088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1"/>
          <p:cNvCxnSpPr>
            <a:stCxn id="43" idx="6"/>
            <a:endCxn id="40" idx="2"/>
          </p:cNvCxnSpPr>
          <p:nvPr/>
        </p:nvCxnSpPr>
        <p:spPr>
          <a:xfrm>
            <a:off x="4252064" y="3648101"/>
            <a:ext cx="97029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62"/>
          <p:cNvCxnSpPr>
            <a:stCxn id="40" idx="6"/>
            <a:endCxn id="51" idx="2"/>
          </p:cNvCxnSpPr>
          <p:nvPr/>
        </p:nvCxnSpPr>
        <p:spPr>
          <a:xfrm flipV="1">
            <a:off x="6206459" y="3529900"/>
            <a:ext cx="1455651" cy="11820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63"/>
          <p:cNvCxnSpPr>
            <a:stCxn id="54" idx="0"/>
            <a:endCxn id="51" idx="4"/>
          </p:cNvCxnSpPr>
          <p:nvPr/>
        </p:nvCxnSpPr>
        <p:spPr>
          <a:xfrm flipV="1">
            <a:off x="6988051" y="3622996"/>
            <a:ext cx="767156" cy="926362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4"/>
          <p:cNvCxnSpPr>
            <a:stCxn id="36" idx="6"/>
            <a:endCxn id="46" idx="2"/>
          </p:cNvCxnSpPr>
          <p:nvPr/>
        </p:nvCxnSpPr>
        <p:spPr>
          <a:xfrm flipV="1">
            <a:off x="2013984" y="3156050"/>
            <a:ext cx="923430" cy="11297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13"/>
          <p:cNvSpPr txBox="1"/>
          <p:nvPr/>
        </p:nvSpPr>
        <p:spPr>
          <a:xfrm>
            <a:off x="7099629" y="2102167"/>
            <a:ext cx="789576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en-US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53.9% </a:t>
            </a:r>
          </a:p>
          <a:p>
            <a:pPr algn="ctr" defTabSz="1216817">
              <a:spcBef>
                <a:spcPct val="20000"/>
              </a:spcBef>
              <a:defRPr/>
            </a:pPr>
            <a:r>
              <a:rPr lang="en-US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USA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13"/>
          <p:cNvSpPr txBox="1"/>
          <p:nvPr/>
        </p:nvSpPr>
        <p:spPr>
          <a:xfrm>
            <a:off x="5300371" y="3343595"/>
            <a:ext cx="840371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en-US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45.7% </a:t>
            </a:r>
          </a:p>
          <a:p>
            <a:pPr algn="ctr" defTabSz="1216817">
              <a:spcBef>
                <a:spcPct val="20000"/>
              </a:spcBef>
              <a:defRPr/>
            </a:pPr>
            <a:r>
              <a:rPr lang="en-US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Japan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TextBox 13"/>
          <p:cNvSpPr txBox="1"/>
          <p:nvPr/>
        </p:nvSpPr>
        <p:spPr>
          <a:xfrm>
            <a:off x="4225551" y="4470047"/>
            <a:ext cx="680266" cy="6093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35.3% </a:t>
            </a:r>
          </a:p>
          <a:p>
            <a:pPr algn="ctr" defTabSz="1216817">
              <a:spcBef>
                <a:spcPct val="20000"/>
              </a:spcBef>
              <a:defRPr/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Korea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TextBox 13"/>
          <p:cNvSpPr txBox="1"/>
          <p:nvPr/>
        </p:nvSpPr>
        <p:spPr>
          <a:xfrm>
            <a:off x="9267739" y="2474653"/>
            <a:ext cx="952391" cy="5416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28% </a:t>
            </a:r>
          </a:p>
          <a:p>
            <a:pPr algn="ctr" defTabSz="1216817">
              <a:spcBef>
                <a:spcPct val="20000"/>
              </a:spcBef>
              <a:defRPr/>
            </a:pP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Australia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TextBox 13"/>
          <p:cNvSpPr txBox="1"/>
          <p:nvPr/>
        </p:nvSpPr>
        <p:spPr>
          <a:xfrm>
            <a:off x="10138583" y="3946506"/>
            <a:ext cx="1288070" cy="5416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28.5%</a:t>
            </a:r>
          </a:p>
          <a:p>
            <a:pPr algn="ctr" defTabSz="1216817">
              <a:spcBef>
                <a:spcPct val="20000"/>
              </a:spcBef>
              <a:defRPr/>
            </a:pP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Germany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TextBox 13"/>
          <p:cNvSpPr txBox="1"/>
          <p:nvPr/>
        </p:nvSpPr>
        <p:spPr>
          <a:xfrm>
            <a:off x="7992026" y="3962644"/>
            <a:ext cx="952391" cy="5416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20.4%</a:t>
            </a:r>
          </a:p>
          <a:p>
            <a:pPr algn="ctr" defTabSz="1216817">
              <a:spcBef>
                <a:spcPct val="20000"/>
              </a:spcBef>
              <a:defRPr/>
            </a:pP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UK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TextBox 13"/>
          <p:cNvSpPr txBox="1"/>
          <p:nvPr/>
        </p:nvSpPr>
        <p:spPr>
          <a:xfrm>
            <a:off x="2192795" y="4139281"/>
            <a:ext cx="952391" cy="5416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20.4%</a:t>
            </a:r>
          </a:p>
          <a:p>
            <a:pPr algn="ctr" defTabSz="1216817">
              <a:spcBef>
                <a:spcPct val="20000"/>
              </a:spcBef>
              <a:defRPr/>
            </a:pP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NZ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TextBox 13"/>
          <p:cNvSpPr txBox="1"/>
          <p:nvPr/>
        </p:nvSpPr>
        <p:spPr>
          <a:xfrm>
            <a:off x="1171740" y="3030864"/>
            <a:ext cx="903113" cy="5416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19.6%</a:t>
            </a:r>
          </a:p>
          <a:p>
            <a:pPr algn="ctr" defTabSz="1216817">
              <a:spcBef>
                <a:spcPct val="20000"/>
              </a:spcBef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France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3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8710" b="5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8120" y="198120"/>
            <a:ext cx="11780520" cy="6446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171846" y="472234"/>
            <a:ext cx="733524" cy="43074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81364" y="506645"/>
            <a:ext cx="6385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When Are They Buying ?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070222" y="1875745"/>
            <a:ext cx="1002654" cy="368265"/>
            <a:chOff x="6070222" y="1875745"/>
            <a:chExt cx="1002654" cy="368265"/>
          </a:xfrm>
        </p:grpSpPr>
        <p:cxnSp>
          <p:nvCxnSpPr>
            <p:cNvPr id="9" name="Straight Connector 50"/>
            <p:cNvCxnSpPr/>
            <p:nvPr/>
          </p:nvCxnSpPr>
          <p:spPr>
            <a:xfrm rot="5400000" flipH="1" flipV="1">
              <a:off x="5886089" y="2059878"/>
              <a:ext cx="368265" cy="0"/>
            </a:xfrm>
            <a:prstGeom prst="line">
              <a:avLst/>
            </a:prstGeom>
            <a:ln>
              <a:solidFill>
                <a:srgbClr val="ADBACA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1"/>
            <p:cNvCxnSpPr/>
            <p:nvPr/>
          </p:nvCxnSpPr>
          <p:spPr>
            <a:xfrm rot="5400000" flipH="1" flipV="1">
              <a:off x="6571549" y="1376756"/>
              <a:ext cx="0" cy="1002654"/>
            </a:xfrm>
            <a:prstGeom prst="line">
              <a:avLst/>
            </a:prstGeom>
            <a:ln>
              <a:solidFill>
                <a:srgbClr val="ADBACA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793985" y="2896742"/>
            <a:ext cx="915420" cy="412433"/>
            <a:chOff x="2911816" y="4256986"/>
            <a:chExt cx="915420" cy="412433"/>
          </a:xfrm>
        </p:grpSpPr>
        <p:cxnSp>
          <p:nvCxnSpPr>
            <p:cNvPr id="14" name="Straight Connector 21"/>
            <p:cNvCxnSpPr/>
            <p:nvPr/>
          </p:nvCxnSpPr>
          <p:spPr>
            <a:xfrm rot="10800000" flipV="1">
              <a:off x="2911816" y="4256986"/>
              <a:ext cx="915420" cy="0"/>
            </a:xfrm>
            <a:prstGeom prst="line">
              <a:avLst/>
            </a:prstGeom>
            <a:ln>
              <a:solidFill>
                <a:srgbClr val="ADBACA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2"/>
            <p:cNvCxnSpPr/>
            <p:nvPr/>
          </p:nvCxnSpPr>
          <p:spPr>
            <a:xfrm rot="10800000" flipV="1">
              <a:off x="2917626" y="4256986"/>
              <a:ext cx="0" cy="412433"/>
            </a:xfrm>
            <a:prstGeom prst="line">
              <a:avLst/>
            </a:prstGeom>
            <a:ln>
              <a:solidFill>
                <a:srgbClr val="ADBACA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4754563" y="5144739"/>
            <a:ext cx="3488176" cy="485638"/>
            <a:chOff x="4754563" y="5144739"/>
            <a:chExt cx="3488176" cy="485638"/>
          </a:xfrm>
        </p:grpSpPr>
        <p:cxnSp>
          <p:nvCxnSpPr>
            <p:cNvPr id="21" name="Straight Connector 44"/>
            <p:cNvCxnSpPr/>
            <p:nvPr/>
          </p:nvCxnSpPr>
          <p:spPr>
            <a:xfrm rot="5400000" flipV="1">
              <a:off x="4570430" y="5328872"/>
              <a:ext cx="368265" cy="0"/>
            </a:xfrm>
            <a:prstGeom prst="line">
              <a:avLst/>
            </a:prstGeom>
            <a:ln>
              <a:solidFill>
                <a:srgbClr val="ADBACA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5"/>
            <p:cNvCxnSpPr/>
            <p:nvPr/>
          </p:nvCxnSpPr>
          <p:spPr>
            <a:xfrm rot="5400000" flipV="1">
              <a:off x="5255890" y="5009340"/>
              <a:ext cx="0" cy="1002654"/>
            </a:xfrm>
            <a:prstGeom prst="line">
              <a:avLst/>
            </a:prstGeom>
            <a:ln>
              <a:solidFill>
                <a:srgbClr val="ADBACA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3"/>
            <p:cNvSpPr txBox="1"/>
            <p:nvPr/>
          </p:nvSpPr>
          <p:spPr>
            <a:xfrm>
              <a:off x="5955337" y="5322600"/>
              <a:ext cx="228740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Every Half Year</a:t>
              </a:r>
              <a:endPara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850395" y="2226593"/>
            <a:ext cx="6107045" cy="2747500"/>
            <a:chOff x="3851301" y="2278970"/>
            <a:chExt cx="6107045" cy="2747500"/>
          </a:xfrm>
        </p:grpSpPr>
        <p:sp>
          <p:nvSpPr>
            <p:cNvPr id="30" name="Freeform 60"/>
            <p:cNvSpPr/>
            <p:nvPr/>
          </p:nvSpPr>
          <p:spPr>
            <a:xfrm>
              <a:off x="6105738" y="2826863"/>
              <a:ext cx="3852608" cy="1317421"/>
            </a:xfrm>
            <a:custGeom>
              <a:avLst/>
              <a:gdLst>
                <a:gd name="connsiteX0" fmla="*/ 0 w 3852608"/>
                <a:gd name="connsiteY0" fmla="*/ 838590 h 1317421"/>
                <a:gd name="connsiteX1" fmla="*/ 0 w 3852608"/>
                <a:gd name="connsiteY1" fmla="*/ 838591 h 1317421"/>
                <a:gd name="connsiteX2" fmla="*/ 0 w 3852608"/>
                <a:gd name="connsiteY2" fmla="*/ 838591 h 1317421"/>
                <a:gd name="connsiteX3" fmla="*/ 3371574 w 3852608"/>
                <a:gd name="connsiteY3" fmla="*/ 0 h 1317421"/>
                <a:gd name="connsiteX4" fmla="*/ 3495286 w 3852608"/>
                <a:gd name="connsiteY4" fmla="*/ 124466 h 1317421"/>
                <a:gd name="connsiteX5" fmla="*/ 3495286 w 3852608"/>
                <a:gd name="connsiteY5" fmla="*/ 496993 h 1317421"/>
                <a:gd name="connsiteX6" fmla="*/ 3511010 w 3852608"/>
                <a:gd name="connsiteY6" fmla="*/ 496993 h 1317421"/>
                <a:gd name="connsiteX7" fmla="*/ 3852608 w 3852608"/>
                <a:gd name="connsiteY7" fmla="*/ 838591 h 1317421"/>
                <a:gd name="connsiteX8" fmla="*/ 3852607 w 3852608"/>
                <a:gd name="connsiteY8" fmla="*/ 838591 h 1317421"/>
                <a:gd name="connsiteX9" fmla="*/ 3511009 w 3852608"/>
                <a:gd name="connsiteY9" fmla="*/ 1180189 h 1317421"/>
                <a:gd name="connsiteX10" fmla="*/ 1229554 w 3852608"/>
                <a:gd name="connsiteY10" fmla="*/ 1180189 h 1317421"/>
                <a:gd name="connsiteX11" fmla="*/ 1229554 w 3852608"/>
                <a:gd name="connsiteY11" fmla="*/ 1192923 h 1317421"/>
                <a:gd name="connsiteX12" fmla="*/ 1105842 w 3852608"/>
                <a:gd name="connsiteY12" fmla="*/ 1317421 h 1317421"/>
                <a:gd name="connsiteX13" fmla="*/ 982130 w 3852608"/>
                <a:gd name="connsiteY13" fmla="*/ 1192923 h 1317421"/>
                <a:gd name="connsiteX14" fmla="*/ 982130 w 3852608"/>
                <a:gd name="connsiteY14" fmla="*/ 1180188 h 1317421"/>
                <a:gd name="connsiteX15" fmla="*/ 860589 w 3852608"/>
                <a:gd name="connsiteY15" fmla="*/ 1180188 h 1317421"/>
                <a:gd name="connsiteX16" fmla="*/ 860589 w 3852608"/>
                <a:gd name="connsiteY16" fmla="*/ 1192923 h 1317421"/>
                <a:gd name="connsiteX17" fmla="*/ 736877 w 3852608"/>
                <a:gd name="connsiteY17" fmla="*/ 1317421 h 1317421"/>
                <a:gd name="connsiteX18" fmla="*/ 613165 w 3852608"/>
                <a:gd name="connsiteY18" fmla="*/ 1192923 h 1317421"/>
                <a:gd name="connsiteX19" fmla="*/ 613165 w 3852608"/>
                <a:gd name="connsiteY19" fmla="*/ 1180188 h 1317421"/>
                <a:gd name="connsiteX20" fmla="*/ 341598 w 3852608"/>
                <a:gd name="connsiteY20" fmla="*/ 1180188 h 1317421"/>
                <a:gd name="connsiteX21" fmla="*/ 26844 w 3852608"/>
                <a:gd name="connsiteY21" fmla="*/ 971555 h 1317421"/>
                <a:gd name="connsiteX22" fmla="*/ 0 w 3852608"/>
                <a:gd name="connsiteY22" fmla="*/ 838591 h 1317421"/>
                <a:gd name="connsiteX23" fmla="*/ 26844 w 3852608"/>
                <a:gd name="connsiteY23" fmla="*/ 705626 h 1317421"/>
                <a:gd name="connsiteX24" fmla="*/ 341598 w 3852608"/>
                <a:gd name="connsiteY24" fmla="*/ 496993 h 1317421"/>
                <a:gd name="connsiteX25" fmla="*/ 613333 w 3852608"/>
                <a:gd name="connsiteY25" fmla="*/ 496993 h 1317421"/>
                <a:gd name="connsiteX26" fmla="*/ 623071 w 3852608"/>
                <a:gd name="connsiteY26" fmla="*/ 449902 h 1317421"/>
                <a:gd name="connsiteX27" fmla="*/ 736877 w 3852608"/>
                <a:gd name="connsiteY27" fmla="*/ 373306 h 1317421"/>
                <a:gd name="connsiteX28" fmla="*/ 851407 w 3852608"/>
                <a:gd name="connsiteY28" fmla="*/ 449902 h 1317421"/>
                <a:gd name="connsiteX29" fmla="*/ 860433 w 3852608"/>
                <a:gd name="connsiteY29" fmla="*/ 496993 h 1317421"/>
                <a:gd name="connsiteX30" fmla="*/ 982286 w 3852608"/>
                <a:gd name="connsiteY30" fmla="*/ 496993 h 1317421"/>
                <a:gd name="connsiteX31" fmla="*/ 991312 w 3852608"/>
                <a:gd name="connsiteY31" fmla="*/ 449902 h 1317421"/>
                <a:gd name="connsiteX32" fmla="*/ 1105842 w 3852608"/>
                <a:gd name="connsiteY32" fmla="*/ 373306 h 1317421"/>
                <a:gd name="connsiteX33" fmla="*/ 1219647 w 3852608"/>
                <a:gd name="connsiteY33" fmla="*/ 449902 h 1317421"/>
                <a:gd name="connsiteX34" fmla="*/ 1229386 w 3852608"/>
                <a:gd name="connsiteY34" fmla="*/ 496993 h 1317421"/>
                <a:gd name="connsiteX35" fmla="*/ 2600670 w 3852608"/>
                <a:gd name="connsiteY35" fmla="*/ 496993 h 1317421"/>
                <a:gd name="connsiteX36" fmla="*/ 2600670 w 3852608"/>
                <a:gd name="connsiteY36" fmla="*/ 458989 h 1317421"/>
                <a:gd name="connsiteX37" fmla="*/ 2600670 w 3852608"/>
                <a:gd name="connsiteY37" fmla="*/ 165736 h 1317421"/>
                <a:gd name="connsiteX38" fmla="*/ 2724382 w 3852608"/>
                <a:gd name="connsiteY38" fmla="*/ 41237 h 1317421"/>
                <a:gd name="connsiteX39" fmla="*/ 2848094 w 3852608"/>
                <a:gd name="connsiteY39" fmla="*/ 165736 h 1317421"/>
                <a:gd name="connsiteX40" fmla="*/ 2848094 w 3852608"/>
                <a:gd name="connsiteY40" fmla="*/ 386975 h 1317421"/>
                <a:gd name="connsiteX41" fmla="*/ 2927520 w 3852608"/>
                <a:gd name="connsiteY41" fmla="*/ 386975 h 1317421"/>
                <a:gd name="connsiteX42" fmla="*/ 2927520 w 3852608"/>
                <a:gd name="connsiteY42" fmla="*/ 360963 h 1317421"/>
                <a:gd name="connsiteX43" fmla="*/ 2927520 w 3852608"/>
                <a:gd name="connsiteY43" fmla="*/ 289567 h 1317421"/>
                <a:gd name="connsiteX44" fmla="*/ 3051232 w 3852608"/>
                <a:gd name="connsiteY44" fmla="*/ 164949 h 1317421"/>
                <a:gd name="connsiteX45" fmla="*/ 3174944 w 3852608"/>
                <a:gd name="connsiteY45" fmla="*/ 289567 h 1317421"/>
                <a:gd name="connsiteX46" fmla="*/ 3174944 w 3852608"/>
                <a:gd name="connsiteY46" fmla="*/ 386975 h 1317421"/>
                <a:gd name="connsiteX47" fmla="*/ 3247862 w 3852608"/>
                <a:gd name="connsiteY47" fmla="*/ 386975 h 1317421"/>
                <a:gd name="connsiteX48" fmla="*/ 3247862 w 3852608"/>
                <a:gd name="connsiteY48" fmla="*/ 363767 h 1317421"/>
                <a:gd name="connsiteX49" fmla="*/ 3247862 w 3852608"/>
                <a:gd name="connsiteY49" fmla="*/ 124466 h 1317421"/>
                <a:gd name="connsiteX50" fmla="*/ 3371574 w 3852608"/>
                <a:gd name="connsiteY50" fmla="*/ 0 h 131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852608" h="1317421">
                  <a:moveTo>
                    <a:pt x="0" y="838590"/>
                  </a:moveTo>
                  <a:lnTo>
                    <a:pt x="0" y="838591"/>
                  </a:lnTo>
                  <a:lnTo>
                    <a:pt x="0" y="838591"/>
                  </a:lnTo>
                  <a:close/>
                  <a:moveTo>
                    <a:pt x="3371574" y="0"/>
                  </a:moveTo>
                  <a:cubicBezTo>
                    <a:pt x="3438585" y="0"/>
                    <a:pt x="3495286" y="57047"/>
                    <a:pt x="3495286" y="124466"/>
                  </a:cubicBezTo>
                  <a:lnTo>
                    <a:pt x="3495286" y="496993"/>
                  </a:lnTo>
                  <a:lnTo>
                    <a:pt x="3511010" y="496993"/>
                  </a:lnTo>
                  <a:cubicBezTo>
                    <a:pt x="3699669" y="496993"/>
                    <a:pt x="3852608" y="649932"/>
                    <a:pt x="3852608" y="838591"/>
                  </a:cubicBezTo>
                  <a:lnTo>
                    <a:pt x="3852607" y="838591"/>
                  </a:lnTo>
                  <a:cubicBezTo>
                    <a:pt x="3852607" y="1027250"/>
                    <a:pt x="3699668" y="1180189"/>
                    <a:pt x="3511009" y="1180189"/>
                  </a:cubicBezTo>
                  <a:lnTo>
                    <a:pt x="1229554" y="1180189"/>
                  </a:lnTo>
                  <a:lnTo>
                    <a:pt x="1229554" y="1192923"/>
                  </a:lnTo>
                  <a:cubicBezTo>
                    <a:pt x="1229554" y="1260359"/>
                    <a:pt x="1172853" y="1317421"/>
                    <a:pt x="1105842" y="1317421"/>
                  </a:cubicBezTo>
                  <a:cubicBezTo>
                    <a:pt x="1033677" y="1317421"/>
                    <a:pt x="982130" y="1260359"/>
                    <a:pt x="982130" y="1192923"/>
                  </a:cubicBezTo>
                  <a:lnTo>
                    <a:pt x="982130" y="1180188"/>
                  </a:lnTo>
                  <a:lnTo>
                    <a:pt x="860589" y="1180188"/>
                  </a:lnTo>
                  <a:lnTo>
                    <a:pt x="860589" y="1192923"/>
                  </a:lnTo>
                  <a:cubicBezTo>
                    <a:pt x="860589" y="1260359"/>
                    <a:pt x="809042" y="1317421"/>
                    <a:pt x="736877" y="1317421"/>
                  </a:cubicBezTo>
                  <a:cubicBezTo>
                    <a:pt x="669866" y="1317421"/>
                    <a:pt x="613165" y="1260359"/>
                    <a:pt x="613165" y="1192923"/>
                  </a:cubicBezTo>
                  <a:lnTo>
                    <a:pt x="613165" y="1180188"/>
                  </a:lnTo>
                  <a:lnTo>
                    <a:pt x="341598" y="1180188"/>
                  </a:lnTo>
                  <a:cubicBezTo>
                    <a:pt x="200104" y="1180188"/>
                    <a:pt x="78702" y="1094160"/>
                    <a:pt x="26844" y="971555"/>
                  </a:cubicBezTo>
                  <a:lnTo>
                    <a:pt x="0" y="838591"/>
                  </a:lnTo>
                  <a:lnTo>
                    <a:pt x="26844" y="705626"/>
                  </a:lnTo>
                  <a:cubicBezTo>
                    <a:pt x="78702" y="583021"/>
                    <a:pt x="200104" y="496993"/>
                    <a:pt x="341598" y="496993"/>
                  </a:cubicBezTo>
                  <a:lnTo>
                    <a:pt x="613333" y="496993"/>
                  </a:lnTo>
                  <a:lnTo>
                    <a:pt x="623071" y="449902"/>
                  </a:lnTo>
                  <a:cubicBezTo>
                    <a:pt x="642160" y="405404"/>
                    <a:pt x="686619" y="373306"/>
                    <a:pt x="736877" y="373306"/>
                  </a:cubicBezTo>
                  <a:cubicBezTo>
                    <a:pt x="791001" y="373306"/>
                    <a:pt x="833527" y="405404"/>
                    <a:pt x="851407" y="449902"/>
                  </a:cubicBezTo>
                  <a:lnTo>
                    <a:pt x="860433" y="496993"/>
                  </a:lnTo>
                  <a:lnTo>
                    <a:pt x="982286" y="496993"/>
                  </a:lnTo>
                  <a:lnTo>
                    <a:pt x="991312" y="449902"/>
                  </a:lnTo>
                  <a:cubicBezTo>
                    <a:pt x="1009192" y="405404"/>
                    <a:pt x="1051718" y="373306"/>
                    <a:pt x="1105842" y="373306"/>
                  </a:cubicBezTo>
                  <a:cubicBezTo>
                    <a:pt x="1156100" y="373306"/>
                    <a:pt x="1200559" y="405404"/>
                    <a:pt x="1219647" y="449902"/>
                  </a:cubicBezTo>
                  <a:lnTo>
                    <a:pt x="1229386" y="496993"/>
                  </a:lnTo>
                  <a:lnTo>
                    <a:pt x="2600670" y="496993"/>
                  </a:lnTo>
                  <a:lnTo>
                    <a:pt x="2600670" y="458989"/>
                  </a:lnTo>
                  <a:cubicBezTo>
                    <a:pt x="2600670" y="165736"/>
                    <a:pt x="2600670" y="165736"/>
                    <a:pt x="2600670" y="165736"/>
                  </a:cubicBezTo>
                  <a:cubicBezTo>
                    <a:pt x="2600670" y="98299"/>
                    <a:pt x="2657371" y="41237"/>
                    <a:pt x="2724382" y="41237"/>
                  </a:cubicBezTo>
                  <a:cubicBezTo>
                    <a:pt x="2796547" y="41237"/>
                    <a:pt x="2848094" y="98299"/>
                    <a:pt x="2848094" y="165736"/>
                  </a:cubicBezTo>
                  <a:lnTo>
                    <a:pt x="2848094" y="386975"/>
                  </a:lnTo>
                  <a:lnTo>
                    <a:pt x="2927520" y="386975"/>
                  </a:lnTo>
                  <a:lnTo>
                    <a:pt x="2927520" y="360963"/>
                  </a:lnTo>
                  <a:cubicBezTo>
                    <a:pt x="2927520" y="289567"/>
                    <a:pt x="2927520" y="289567"/>
                    <a:pt x="2927520" y="289567"/>
                  </a:cubicBezTo>
                  <a:cubicBezTo>
                    <a:pt x="2927520" y="222066"/>
                    <a:pt x="2979067" y="164949"/>
                    <a:pt x="3051232" y="164949"/>
                  </a:cubicBezTo>
                  <a:cubicBezTo>
                    <a:pt x="3118243" y="164949"/>
                    <a:pt x="3174944" y="222066"/>
                    <a:pt x="3174944" y="289567"/>
                  </a:cubicBezTo>
                  <a:lnTo>
                    <a:pt x="3174944" y="386975"/>
                  </a:lnTo>
                  <a:lnTo>
                    <a:pt x="3247862" y="386975"/>
                  </a:lnTo>
                  <a:lnTo>
                    <a:pt x="3247862" y="363767"/>
                  </a:lnTo>
                  <a:cubicBezTo>
                    <a:pt x="3247862" y="124466"/>
                    <a:pt x="3247862" y="124466"/>
                    <a:pt x="3247862" y="124466"/>
                  </a:cubicBezTo>
                  <a:cubicBezTo>
                    <a:pt x="3247862" y="57047"/>
                    <a:pt x="3304563" y="0"/>
                    <a:pt x="337157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Block Arc 1"/>
            <p:cNvSpPr/>
            <p:nvPr/>
          </p:nvSpPr>
          <p:spPr>
            <a:xfrm rot="5400000">
              <a:off x="3851306" y="2278973"/>
              <a:ext cx="2747497" cy="2747498"/>
            </a:xfrm>
            <a:prstGeom prst="blockArc">
              <a:avLst/>
            </a:prstGeom>
            <a:solidFill>
              <a:srgbClr val="FFC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Block Arc 24"/>
            <p:cNvSpPr/>
            <p:nvPr/>
          </p:nvSpPr>
          <p:spPr>
            <a:xfrm rot="16200000">
              <a:off x="3851306" y="2278973"/>
              <a:ext cx="2747497" cy="2747498"/>
            </a:xfrm>
            <a:prstGeom prst="blockArc">
              <a:avLst>
                <a:gd name="adj1" fmla="val 13661745"/>
                <a:gd name="adj2" fmla="val 0"/>
                <a:gd name="adj3" fmla="val 25000"/>
              </a:avLst>
            </a:prstGeom>
            <a:solidFill>
              <a:srgbClr val="91725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Block Arc 26"/>
            <p:cNvSpPr/>
            <p:nvPr/>
          </p:nvSpPr>
          <p:spPr>
            <a:xfrm rot="16200000" flipH="1">
              <a:off x="3851301" y="2278970"/>
              <a:ext cx="2747497" cy="2747498"/>
            </a:xfrm>
            <a:prstGeom prst="blockArc">
              <a:avLst>
                <a:gd name="adj1" fmla="val 18735928"/>
                <a:gd name="adj2" fmla="val 0"/>
                <a:gd name="adj3" fmla="val 25000"/>
              </a:avLst>
            </a:prstGeom>
            <a:solidFill>
              <a:srgbClr val="9A9A7F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Box 40"/>
            <p:cNvSpPr txBox="1"/>
            <p:nvPr/>
          </p:nvSpPr>
          <p:spPr>
            <a:xfrm>
              <a:off x="4455864" y="4413670"/>
              <a:ext cx="654025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16.5%</a:t>
              </a:r>
              <a:endParaRPr lang="en-AU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TextBox 41"/>
            <p:cNvSpPr txBox="1"/>
            <p:nvPr/>
          </p:nvSpPr>
          <p:spPr>
            <a:xfrm>
              <a:off x="3901468" y="3473757"/>
              <a:ext cx="654025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34.8%</a:t>
              </a:r>
              <a:endParaRPr lang="en-AU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TextBox 42"/>
            <p:cNvSpPr txBox="1"/>
            <p:nvPr/>
          </p:nvSpPr>
          <p:spPr>
            <a:xfrm>
              <a:off x="5593335" y="2724874"/>
              <a:ext cx="654025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AU" b="1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48.7%</a:t>
              </a:r>
              <a:endParaRPr lang="en-AU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" name="TextBox 13"/>
          <p:cNvSpPr txBox="1"/>
          <p:nvPr/>
        </p:nvSpPr>
        <p:spPr>
          <a:xfrm>
            <a:off x="7346124" y="1752101"/>
            <a:ext cx="3159464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Once A Quarter or More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1222603" y="3446453"/>
            <a:ext cx="2819581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Every Single Month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6867873" y="3446452"/>
            <a:ext cx="2819581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en-US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Purchasing Frequency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24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8710" b="5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171846" y="472234"/>
            <a:ext cx="733524" cy="43074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81363" y="506645"/>
            <a:ext cx="843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Lack of Capacity Building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49917" y="1740674"/>
            <a:ext cx="10292166" cy="3812466"/>
            <a:chOff x="294268" y="1457339"/>
            <a:chExt cx="8536919" cy="2890585"/>
          </a:xfrm>
        </p:grpSpPr>
        <p:graphicFrame>
          <p:nvGraphicFramePr>
            <p:cNvPr id="6" name="Chart 2"/>
            <p:cNvGraphicFramePr/>
            <p:nvPr>
              <p:extLst>
                <p:ext uri="{D42A27DB-BD31-4B8C-83A1-F6EECF244321}">
                  <p14:modId xmlns:p14="http://schemas.microsoft.com/office/powerpoint/2010/main" val="1673534529"/>
                </p:ext>
              </p:extLst>
            </p:nvPr>
          </p:nvGraphicFramePr>
          <p:xfrm>
            <a:off x="294268" y="1457339"/>
            <a:ext cx="2200215" cy="1705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932252" y="2078287"/>
              <a:ext cx="924736" cy="3446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Source Sans Pro Black" pitchFamily="34" charset="0"/>
                </a:rPr>
                <a:t>74%</a:t>
              </a:r>
              <a:endParaRPr lang="en-US" sz="2400" dirty="0">
                <a:solidFill>
                  <a:schemeClr val="bg1"/>
                </a:solidFill>
                <a:latin typeface="Source Sans Pro Black" pitchFamily="34" charset="0"/>
              </a:endParaRPr>
            </a:p>
          </p:txBody>
        </p:sp>
        <p:graphicFrame>
          <p:nvGraphicFramePr>
            <p:cNvPr id="8" name="Chart 39"/>
            <p:cNvGraphicFramePr/>
            <p:nvPr>
              <p:extLst>
                <p:ext uri="{D42A27DB-BD31-4B8C-83A1-F6EECF244321}">
                  <p14:modId xmlns:p14="http://schemas.microsoft.com/office/powerpoint/2010/main" val="3173457309"/>
                </p:ext>
              </p:extLst>
            </p:nvPr>
          </p:nvGraphicFramePr>
          <p:xfrm>
            <a:off x="2406503" y="1457339"/>
            <a:ext cx="2200215" cy="1705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3048144" y="2078287"/>
              <a:ext cx="924736" cy="3446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Source Sans Pro Black" pitchFamily="34" charset="0"/>
                </a:rPr>
                <a:t>82%</a:t>
              </a:r>
              <a:endParaRPr lang="en-US" sz="2400" dirty="0">
                <a:solidFill>
                  <a:schemeClr val="bg1"/>
                </a:solidFill>
                <a:latin typeface="Source Sans Pro Black" pitchFamily="34" charset="0"/>
              </a:endParaRPr>
            </a:p>
          </p:txBody>
        </p:sp>
        <p:graphicFrame>
          <p:nvGraphicFramePr>
            <p:cNvPr id="10" name="Chart 47"/>
            <p:cNvGraphicFramePr/>
            <p:nvPr>
              <p:extLst>
                <p:ext uri="{D42A27DB-BD31-4B8C-83A1-F6EECF244321}">
                  <p14:modId xmlns:p14="http://schemas.microsoft.com/office/powerpoint/2010/main" val="1964879337"/>
                </p:ext>
              </p:extLst>
            </p:nvPr>
          </p:nvGraphicFramePr>
          <p:xfrm>
            <a:off x="4518738" y="1457339"/>
            <a:ext cx="2200215" cy="1705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5164037" y="2078287"/>
              <a:ext cx="924736" cy="3446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Source Sans Pro Black" pitchFamily="34" charset="0"/>
                </a:rPr>
                <a:t>48%</a:t>
              </a:r>
              <a:endParaRPr lang="en-US" sz="2400" dirty="0">
                <a:solidFill>
                  <a:schemeClr val="bg1"/>
                </a:solidFill>
                <a:latin typeface="Source Sans Pro Black" pitchFamily="34" charset="0"/>
              </a:endParaRPr>
            </a:p>
          </p:txBody>
        </p:sp>
        <p:graphicFrame>
          <p:nvGraphicFramePr>
            <p:cNvPr id="12" name="Chart 51"/>
            <p:cNvGraphicFramePr/>
            <p:nvPr>
              <p:extLst>
                <p:ext uri="{D42A27DB-BD31-4B8C-83A1-F6EECF244321}">
                  <p14:modId xmlns:p14="http://schemas.microsoft.com/office/powerpoint/2010/main" val="3693731505"/>
                </p:ext>
              </p:extLst>
            </p:nvPr>
          </p:nvGraphicFramePr>
          <p:xfrm>
            <a:off x="6630972" y="1457339"/>
            <a:ext cx="2200215" cy="1705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7276271" y="2078287"/>
              <a:ext cx="924736" cy="3446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Source Sans Pro Black" pitchFamily="34" charset="0"/>
                </a:rPr>
                <a:t>89%</a:t>
              </a:r>
              <a:endParaRPr lang="en-US" sz="2400" dirty="0">
                <a:solidFill>
                  <a:schemeClr val="bg1"/>
                </a:solidFill>
                <a:latin typeface="Source Sans Pro Black" pitchFamily="34" charset="0"/>
              </a:endParaRPr>
            </a:p>
          </p:txBody>
        </p:sp>
        <p:cxnSp>
          <p:nvCxnSpPr>
            <p:cNvPr id="14" name="Straight Connector 53"/>
            <p:cNvCxnSpPr/>
            <p:nvPr/>
          </p:nvCxnSpPr>
          <p:spPr>
            <a:xfrm>
              <a:off x="2441020" y="1471660"/>
              <a:ext cx="0" cy="287626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4"/>
            <p:cNvCxnSpPr/>
            <p:nvPr/>
          </p:nvCxnSpPr>
          <p:spPr>
            <a:xfrm>
              <a:off x="4554283" y="1471660"/>
              <a:ext cx="0" cy="287626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5"/>
            <p:cNvCxnSpPr/>
            <p:nvPr/>
          </p:nvCxnSpPr>
          <p:spPr>
            <a:xfrm>
              <a:off x="6667547" y="1471660"/>
              <a:ext cx="0" cy="287626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"/>
            <p:cNvGrpSpPr/>
            <p:nvPr/>
          </p:nvGrpSpPr>
          <p:grpSpPr>
            <a:xfrm>
              <a:off x="699063" y="3277200"/>
              <a:ext cx="1368815" cy="579971"/>
              <a:chOff x="699063" y="3277200"/>
              <a:chExt cx="1368815" cy="579971"/>
            </a:xfrm>
          </p:grpSpPr>
          <p:cxnSp>
            <p:nvCxnSpPr>
              <p:cNvPr id="18" name="Straight Connector 58"/>
              <p:cNvCxnSpPr/>
              <p:nvPr/>
            </p:nvCxnSpPr>
            <p:spPr>
              <a:xfrm>
                <a:off x="762563" y="3277200"/>
                <a:ext cx="126411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699063" y="3398474"/>
                <a:ext cx="1368815" cy="4586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endParaRPr lang="en-US" sz="2000" dirty="0">
                  <a:solidFill>
                    <a:schemeClr val="accent1"/>
                  </a:solidFill>
                  <a:latin typeface="Source Sans Pro Black" pitchFamily="34" charset="0"/>
                </a:endParaRPr>
              </a:p>
            </p:txBody>
          </p:sp>
        </p:grpSp>
        <p:cxnSp>
          <p:nvCxnSpPr>
            <p:cNvPr id="26" name="Straight Connector 56"/>
            <p:cNvCxnSpPr/>
            <p:nvPr/>
          </p:nvCxnSpPr>
          <p:spPr>
            <a:xfrm>
              <a:off x="2865112" y="3277200"/>
              <a:ext cx="126411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60"/>
            <p:cNvCxnSpPr/>
            <p:nvPr/>
          </p:nvCxnSpPr>
          <p:spPr>
            <a:xfrm>
              <a:off x="4994348" y="3277200"/>
              <a:ext cx="126411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61"/>
            <p:cNvCxnSpPr/>
            <p:nvPr/>
          </p:nvCxnSpPr>
          <p:spPr>
            <a:xfrm>
              <a:off x="7106582" y="3277200"/>
              <a:ext cx="126411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1033146" y="4162928"/>
            <a:ext cx="21290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 indicate that cross border e-commerce 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the key 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disruptive force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719687" y="4162928"/>
            <a:ext cx="2037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82% believe it would also have a great impact on themselves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085820" y="4162928"/>
            <a:ext cx="24003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48% will put cross border e-commerce as a higher priority for their business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621783" y="4162928"/>
            <a:ext cx="27587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89% say lack of awareness of market opportunities and capacity building is the major problem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1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8710" b="5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8120" y="198120"/>
            <a:ext cx="11780520" cy="6446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Group 7"/>
          <p:cNvGrpSpPr/>
          <p:nvPr/>
        </p:nvGrpSpPr>
        <p:grpSpPr>
          <a:xfrm>
            <a:off x="8638141" y="703275"/>
            <a:ext cx="3416310" cy="1538882"/>
            <a:chOff x="3830727" y="1600200"/>
            <a:chExt cx="3416310" cy="1538882"/>
          </a:xfrm>
        </p:grpSpPr>
        <p:sp>
          <p:nvSpPr>
            <p:cNvPr id="28" name="TextBox 1"/>
            <p:cNvSpPr txBox="1"/>
            <p:nvPr/>
          </p:nvSpPr>
          <p:spPr>
            <a:xfrm>
              <a:off x="3830727" y="1600200"/>
              <a:ext cx="2611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What is CBET?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"/>
            <p:cNvSpPr txBox="1"/>
            <p:nvPr/>
          </p:nvSpPr>
          <p:spPr>
            <a:xfrm>
              <a:off x="3830727" y="2184975"/>
              <a:ext cx="34163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CBET stands for Cross Border E-Commerce Training, aiming to empower SMEs with needed knowledge and skills to leverage cross border e-commerce to go global.</a:t>
              </a:r>
              <a:endPara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231180" y="2537175"/>
            <a:ext cx="2681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Ecosystem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Oval 37"/>
          <p:cNvSpPr/>
          <p:nvPr/>
        </p:nvSpPr>
        <p:spPr>
          <a:xfrm>
            <a:off x="8641581" y="2524270"/>
            <a:ext cx="449969" cy="44996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9231180" y="3390063"/>
            <a:ext cx="2681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altLang="zh-CN" sz="2000" b="0" dirty="0" smtClean="0">
                <a:solidFill>
                  <a:schemeClr val="bg1"/>
                </a:solidFill>
              </a:rPr>
              <a:t>Industry Value Chains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33" name="Oval 41"/>
          <p:cNvSpPr/>
          <p:nvPr/>
        </p:nvSpPr>
        <p:spPr>
          <a:xfrm>
            <a:off x="8641581" y="3377158"/>
            <a:ext cx="449969" cy="44996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43"/>
          <p:cNvSpPr txBox="1"/>
          <p:nvPr/>
        </p:nvSpPr>
        <p:spPr>
          <a:xfrm>
            <a:off x="9231180" y="4242951"/>
            <a:ext cx="2681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000" b="0" dirty="0" smtClean="0">
                <a:solidFill>
                  <a:schemeClr val="bg1"/>
                </a:solidFill>
              </a:rPr>
              <a:t>Best Practice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35" name="Oval 44"/>
          <p:cNvSpPr/>
          <p:nvPr/>
        </p:nvSpPr>
        <p:spPr>
          <a:xfrm>
            <a:off x="8641581" y="4230046"/>
            <a:ext cx="449969" cy="44996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6" name="TextBox 46"/>
          <p:cNvSpPr txBox="1"/>
          <p:nvPr/>
        </p:nvSpPr>
        <p:spPr>
          <a:xfrm>
            <a:off x="9231180" y="5095839"/>
            <a:ext cx="2681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000" b="0" dirty="0" smtClean="0">
                <a:solidFill>
                  <a:schemeClr val="bg1"/>
                </a:solidFill>
              </a:rPr>
              <a:t>Case Studies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37" name="Oval 47"/>
          <p:cNvSpPr/>
          <p:nvPr/>
        </p:nvSpPr>
        <p:spPr>
          <a:xfrm>
            <a:off x="8641581" y="5082934"/>
            <a:ext cx="449969" cy="44996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8" name="TextBox 49"/>
          <p:cNvSpPr txBox="1"/>
          <p:nvPr/>
        </p:nvSpPr>
        <p:spPr>
          <a:xfrm>
            <a:off x="9231180" y="5948727"/>
            <a:ext cx="2681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Hands-on Operations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Oval 50"/>
          <p:cNvSpPr/>
          <p:nvPr/>
        </p:nvSpPr>
        <p:spPr>
          <a:xfrm>
            <a:off x="8641581" y="5935822"/>
            <a:ext cx="449969" cy="44996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71" y="1416675"/>
            <a:ext cx="8012403" cy="50777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1" name="等腰三角形 40"/>
          <p:cNvSpPr/>
          <p:nvPr/>
        </p:nvSpPr>
        <p:spPr>
          <a:xfrm rot="5400000">
            <a:off x="171846" y="472234"/>
            <a:ext cx="733524" cy="43074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81364" y="506645"/>
            <a:ext cx="6385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APEC CBET Program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78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8710" b="5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8120" y="198120"/>
            <a:ext cx="11780520" cy="6446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0"/>
          <p:cNvSpPr txBox="1"/>
          <p:nvPr/>
        </p:nvSpPr>
        <p:spPr>
          <a:xfrm>
            <a:off x="1487398" y="1401817"/>
            <a:ext cx="2890015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914332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Contact Us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1" name="Rectangle 39"/>
          <p:cNvSpPr/>
          <p:nvPr/>
        </p:nvSpPr>
        <p:spPr>
          <a:xfrm>
            <a:off x="1916884" y="647375"/>
            <a:ext cx="2031043" cy="6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defTabSz="914332">
              <a:spcBef>
                <a:spcPct val="0"/>
              </a:spcBef>
              <a:buFont typeface="Arial" charset="0"/>
              <a:buNone/>
            </a:pPr>
            <a:r>
              <a:rPr lang="zh-CN" altLang="en-US" sz="3600" b="1" dirty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  <a:sym typeface="Impact" pitchFamily="34" charset="0"/>
              </a:rPr>
              <a:t>联系我们</a:t>
            </a:r>
            <a:endParaRPr lang="zh-CN" altLang="en-US" sz="3600" b="1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2" name="Straight Connector 41"/>
          <p:cNvCxnSpPr/>
          <p:nvPr/>
        </p:nvCxnSpPr>
        <p:spPr>
          <a:xfrm>
            <a:off x="1835709" y="1343735"/>
            <a:ext cx="21933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Triangle 42"/>
          <p:cNvSpPr/>
          <p:nvPr/>
        </p:nvSpPr>
        <p:spPr>
          <a:xfrm rot="18900000">
            <a:off x="2586806" y="-345642"/>
            <a:ext cx="691194" cy="691284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/>
            <a:endParaRPr lang="en-US" sz="3556" dirty="0">
              <a:solidFill>
                <a:prstClr val="white"/>
              </a:solidFill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456506" y="2492318"/>
            <a:ext cx="6120389" cy="96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9pPr>
          </a:lstStyle>
          <a:p>
            <a:pPr defTabSz="914332"/>
            <a:r>
              <a:rPr lang="zh-CN" altLang="en-US" sz="1200" dirty="0">
                <a:solidFill>
                  <a:prstClr val="white"/>
                </a:solidFill>
                <a:latin typeface="+mj-ea"/>
                <a:ea typeface="+mj-ea"/>
              </a:rPr>
              <a:t>地址：</a:t>
            </a:r>
            <a:r>
              <a:rPr lang="zh-CN" altLang="en-US" sz="1200" dirty="0">
                <a:solidFill>
                  <a:prstClr val="white"/>
                </a:solidFill>
                <a:latin typeface="+mj-ea"/>
                <a:ea typeface="+mj-ea"/>
                <a:sym typeface="微软雅黑" pitchFamily="34" charset="-122"/>
              </a:rPr>
              <a:t>在此录入上述图表的描述说明，在此录入上述图表的描述说明</a:t>
            </a:r>
            <a:endParaRPr lang="en-US" altLang="zh-CN" sz="1200" dirty="0">
              <a:solidFill>
                <a:prstClr val="white"/>
              </a:solidFill>
              <a:latin typeface="+mj-ea"/>
              <a:ea typeface="+mj-ea"/>
            </a:endParaRPr>
          </a:p>
          <a:p>
            <a:pPr defTabSz="914332"/>
            <a:r>
              <a:rPr lang="en-US" sz="1200" dirty="0">
                <a:solidFill>
                  <a:prstClr val="white"/>
                </a:solidFill>
                <a:latin typeface="+mj-ea"/>
                <a:ea typeface="+mj-ea"/>
              </a:rPr>
              <a:t>ADD:HOUSE# </a:t>
            </a:r>
            <a:r>
              <a:rPr lang="en-US" altLang="zh-CN" sz="1200" dirty="0">
                <a:solidFill>
                  <a:prstClr val="white"/>
                </a:solidFill>
                <a:latin typeface="+mj-ea"/>
                <a:ea typeface="+mj-ea"/>
              </a:rPr>
              <a:t>01</a:t>
            </a:r>
            <a:r>
              <a:rPr lang="en-US" sz="1200" dirty="0">
                <a:solidFill>
                  <a:prstClr val="white"/>
                </a:solidFill>
                <a:latin typeface="+mj-ea"/>
                <a:ea typeface="+mj-ea"/>
              </a:rPr>
              <a:t>, SUITE </a:t>
            </a:r>
            <a:r>
              <a:rPr lang="en-US" altLang="zh-CN" sz="1200" dirty="0">
                <a:solidFill>
                  <a:prstClr val="white"/>
                </a:solidFill>
                <a:latin typeface="+mj-ea"/>
                <a:ea typeface="+mj-ea"/>
              </a:rPr>
              <a:t>A</a:t>
            </a:r>
            <a:r>
              <a:rPr lang="en-US" sz="1200" dirty="0">
                <a:solidFill>
                  <a:prstClr val="white"/>
                </a:solidFill>
                <a:latin typeface="+mj-ea"/>
                <a:ea typeface="+mj-ea"/>
              </a:rPr>
              <a:t>, ROAD# 1</a:t>
            </a:r>
            <a:r>
              <a:rPr lang="en-US" altLang="zh-CN" sz="1200" dirty="0">
                <a:solidFill>
                  <a:prstClr val="white"/>
                </a:solidFill>
                <a:latin typeface="+mj-ea"/>
                <a:ea typeface="+mj-ea"/>
              </a:rPr>
              <a:t>23</a:t>
            </a:r>
            <a:r>
              <a:rPr lang="en-US" sz="1200" dirty="0">
                <a:solidFill>
                  <a:prstClr val="white"/>
                </a:solidFill>
                <a:latin typeface="+mj-ea"/>
                <a:ea typeface="+mj-ea"/>
              </a:rPr>
              <a:t>, SHANGHAI, </a:t>
            </a:r>
            <a:r>
              <a:rPr lang="en-US" altLang="zh-CN" sz="1200" dirty="0" smtClean="0">
                <a:solidFill>
                  <a:prstClr val="white"/>
                </a:solidFill>
                <a:latin typeface="+mj-ea"/>
                <a:ea typeface="+mj-ea"/>
              </a:rPr>
              <a:t>200000</a:t>
            </a:r>
            <a:endParaRPr lang="en-US" altLang="zh-CN" sz="1200" dirty="0">
              <a:solidFill>
                <a:prstClr val="white"/>
              </a:solidFill>
              <a:latin typeface="+mj-ea"/>
              <a:ea typeface="+mj-ea"/>
            </a:endParaRPr>
          </a:p>
          <a:p>
            <a:pPr defTabSz="914332"/>
            <a:r>
              <a:rPr lang="en-US" sz="1200" dirty="0" smtClean="0">
                <a:solidFill>
                  <a:prstClr val="white"/>
                </a:solidFill>
                <a:latin typeface="+mj-ea"/>
                <a:ea typeface="+mj-ea"/>
              </a:rPr>
              <a:t>PHONE</a:t>
            </a:r>
            <a:r>
              <a:rPr lang="en-US" sz="1200" dirty="0">
                <a:solidFill>
                  <a:prstClr val="white"/>
                </a:solidFill>
                <a:latin typeface="+mj-ea"/>
                <a:ea typeface="+mj-ea"/>
              </a:rPr>
              <a:t>: +123 456 7890 FAX: +123 456 7890</a:t>
            </a:r>
          </a:p>
          <a:p>
            <a:pPr defTabSz="914332"/>
            <a:r>
              <a:rPr lang="en-US" sz="1200" dirty="0">
                <a:solidFill>
                  <a:prstClr val="white"/>
                </a:solidFill>
                <a:latin typeface="+mj-ea"/>
                <a:ea typeface="+mj-ea"/>
              </a:rPr>
              <a:t>EMAIL: EMAILID@DOMAIN.COM </a:t>
            </a:r>
            <a:endParaRPr lang="en-US" sz="1200" dirty="0" smtClean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49714" y="1908228"/>
            <a:ext cx="539930" cy="540000"/>
            <a:chOff x="1529661" y="2921594"/>
            <a:chExt cx="1106281" cy="1106281"/>
          </a:xfrm>
          <a:solidFill>
            <a:schemeClr val="bg1"/>
          </a:solidFill>
        </p:grpSpPr>
        <p:sp>
          <p:nvSpPr>
            <p:cNvPr id="36" name="Oval 25"/>
            <p:cNvSpPr/>
            <p:nvPr/>
          </p:nvSpPr>
          <p:spPr>
            <a:xfrm>
              <a:off x="1529661" y="2921594"/>
              <a:ext cx="1106281" cy="110628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endParaRPr lang="en-US" sz="320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任意多边形 36"/>
            <p:cNvSpPr>
              <a:spLocks/>
            </p:cNvSpPr>
            <p:nvPr/>
          </p:nvSpPr>
          <p:spPr bwMode="auto">
            <a:xfrm>
              <a:off x="1757443" y="3159097"/>
              <a:ext cx="650717" cy="631275"/>
            </a:xfrm>
            <a:custGeom>
              <a:avLst/>
              <a:gdLst>
                <a:gd name="connsiteX0" fmla="*/ 355975 w 703391"/>
                <a:gd name="connsiteY0" fmla="*/ 151108 h 682375"/>
                <a:gd name="connsiteX1" fmla="*/ 595644 w 703391"/>
                <a:gd name="connsiteY1" fmla="*/ 373898 h 682375"/>
                <a:gd name="connsiteX2" fmla="*/ 595644 w 703391"/>
                <a:gd name="connsiteY2" fmla="*/ 656669 h 682375"/>
                <a:gd name="connsiteX3" fmla="*/ 587085 w 703391"/>
                <a:gd name="connsiteY3" fmla="*/ 682375 h 682375"/>
                <a:gd name="connsiteX4" fmla="*/ 561406 w 703391"/>
                <a:gd name="connsiteY4" fmla="*/ 682375 h 682375"/>
                <a:gd name="connsiteX5" fmla="*/ 433011 w 703391"/>
                <a:gd name="connsiteY5" fmla="*/ 682375 h 682375"/>
                <a:gd name="connsiteX6" fmla="*/ 424452 w 703391"/>
                <a:gd name="connsiteY6" fmla="*/ 682375 h 682375"/>
                <a:gd name="connsiteX7" fmla="*/ 415892 w 703391"/>
                <a:gd name="connsiteY7" fmla="*/ 673806 h 682375"/>
                <a:gd name="connsiteX8" fmla="*/ 415892 w 703391"/>
                <a:gd name="connsiteY8" fmla="*/ 536705 h 682375"/>
                <a:gd name="connsiteX9" fmla="*/ 287498 w 703391"/>
                <a:gd name="connsiteY9" fmla="*/ 536705 h 682375"/>
                <a:gd name="connsiteX10" fmla="*/ 287498 w 703391"/>
                <a:gd name="connsiteY10" fmla="*/ 673806 h 682375"/>
                <a:gd name="connsiteX11" fmla="*/ 287498 w 703391"/>
                <a:gd name="connsiteY11" fmla="*/ 682375 h 682375"/>
                <a:gd name="connsiteX12" fmla="*/ 270379 w 703391"/>
                <a:gd name="connsiteY12" fmla="*/ 682375 h 682375"/>
                <a:gd name="connsiteX13" fmla="*/ 141985 w 703391"/>
                <a:gd name="connsiteY13" fmla="*/ 682375 h 682375"/>
                <a:gd name="connsiteX14" fmla="*/ 124865 w 703391"/>
                <a:gd name="connsiteY14" fmla="*/ 682375 h 682375"/>
                <a:gd name="connsiteX15" fmla="*/ 107746 w 703391"/>
                <a:gd name="connsiteY15" fmla="*/ 656669 h 682375"/>
                <a:gd name="connsiteX16" fmla="*/ 107746 w 703391"/>
                <a:gd name="connsiteY16" fmla="*/ 373898 h 682375"/>
                <a:gd name="connsiteX17" fmla="*/ 351696 w 703391"/>
                <a:gd name="connsiteY17" fmla="*/ 0 h 682375"/>
                <a:gd name="connsiteX18" fmla="*/ 381718 w 703391"/>
                <a:gd name="connsiteY18" fmla="*/ 12890 h 682375"/>
                <a:gd name="connsiteX19" fmla="*/ 501810 w 703391"/>
                <a:gd name="connsiteY19" fmla="*/ 124605 h 682375"/>
                <a:gd name="connsiteX20" fmla="*/ 501810 w 703391"/>
                <a:gd name="connsiteY20" fmla="*/ 30077 h 682375"/>
                <a:gd name="connsiteX21" fmla="*/ 518965 w 703391"/>
                <a:gd name="connsiteY21" fmla="*/ 12890 h 682375"/>
                <a:gd name="connsiteX22" fmla="*/ 561855 w 703391"/>
                <a:gd name="connsiteY22" fmla="*/ 12890 h 682375"/>
                <a:gd name="connsiteX23" fmla="*/ 579011 w 703391"/>
                <a:gd name="connsiteY23" fmla="*/ 30077 h 682375"/>
                <a:gd name="connsiteX24" fmla="*/ 579011 w 703391"/>
                <a:gd name="connsiteY24" fmla="*/ 193352 h 682375"/>
                <a:gd name="connsiteX25" fmla="*/ 690524 w 703391"/>
                <a:gd name="connsiteY25" fmla="*/ 296474 h 682375"/>
                <a:gd name="connsiteX26" fmla="*/ 690524 w 703391"/>
                <a:gd name="connsiteY26" fmla="*/ 365221 h 682375"/>
                <a:gd name="connsiteX27" fmla="*/ 630479 w 703391"/>
                <a:gd name="connsiteY27" fmla="*/ 365221 h 682375"/>
                <a:gd name="connsiteX28" fmla="*/ 355985 w 703391"/>
                <a:gd name="connsiteY28" fmla="*/ 107418 h 682375"/>
                <a:gd name="connsiteX29" fmla="*/ 81490 w 703391"/>
                <a:gd name="connsiteY29" fmla="*/ 365221 h 682375"/>
                <a:gd name="connsiteX30" fmla="*/ 47179 w 703391"/>
                <a:gd name="connsiteY30" fmla="*/ 373815 h 682375"/>
                <a:gd name="connsiteX31" fmla="*/ 12867 w 703391"/>
                <a:gd name="connsiteY31" fmla="*/ 365221 h 682375"/>
                <a:gd name="connsiteX32" fmla="*/ 12867 w 703391"/>
                <a:gd name="connsiteY32" fmla="*/ 296474 h 682375"/>
                <a:gd name="connsiteX33" fmla="*/ 321673 w 703391"/>
                <a:gd name="connsiteY33" fmla="*/ 12890 h 682375"/>
                <a:gd name="connsiteX34" fmla="*/ 351696 w 703391"/>
                <a:gd name="connsiteY34" fmla="*/ 0 h 68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3391" h="682375">
                  <a:moveTo>
                    <a:pt x="355975" y="151108"/>
                  </a:moveTo>
                  <a:cubicBezTo>
                    <a:pt x="355975" y="151108"/>
                    <a:pt x="355975" y="151108"/>
                    <a:pt x="595644" y="373898"/>
                  </a:cubicBezTo>
                  <a:cubicBezTo>
                    <a:pt x="595644" y="373898"/>
                    <a:pt x="595644" y="373898"/>
                    <a:pt x="595644" y="656669"/>
                  </a:cubicBezTo>
                  <a:cubicBezTo>
                    <a:pt x="595644" y="673806"/>
                    <a:pt x="587085" y="682375"/>
                    <a:pt x="587085" y="682375"/>
                  </a:cubicBezTo>
                  <a:cubicBezTo>
                    <a:pt x="578525" y="682375"/>
                    <a:pt x="569965" y="682375"/>
                    <a:pt x="561406" y="682375"/>
                  </a:cubicBezTo>
                  <a:cubicBezTo>
                    <a:pt x="561406" y="682375"/>
                    <a:pt x="561406" y="682375"/>
                    <a:pt x="433011" y="682375"/>
                  </a:cubicBezTo>
                  <a:cubicBezTo>
                    <a:pt x="433011" y="682375"/>
                    <a:pt x="424452" y="682375"/>
                    <a:pt x="424452" y="682375"/>
                  </a:cubicBezTo>
                  <a:cubicBezTo>
                    <a:pt x="424452" y="682375"/>
                    <a:pt x="415892" y="673806"/>
                    <a:pt x="415892" y="673806"/>
                  </a:cubicBezTo>
                  <a:cubicBezTo>
                    <a:pt x="415892" y="673806"/>
                    <a:pt x="415892" y="673806"/>
                    <a:pt x="415892" y="536705"/>
                  </a:cubicBezTo>
                  <a:cubicBezTo>
                    <a:pt x="415892" y="536705"/>
                    <a:pt x="415892" y="536705"/>
                    <a:pt x="287498" y="536705"/>
                  </a:cubicBezTo>
                  <a:cubicBezTo>
                    <a:pt x="287498" y="536705"/>
                    <a:pt x="287498" y="536705"/>
                    <a:pt x="287498" y="673806"/>
                  </a:cubicBezTo>
                  <a:cubicBezTo>
                    <a:pt x="287498" y="673806"/>
                    <a:pt x="287498" y="682375"/>
                    <a:pt x="287498" y="682375"/>
                  </a:cubicBezTo>
                  <a:cubicBezTo>
                    <a:pt x="278938" y="682375"/>
                    <a:pt x="278938" y="682375"/>
                    <a:pt x="270379" y="682375"/>
                  </a:cubicBezTo>
                  <a:cubicBezTo>
                    <a:pt x="270379" y="682375"/>
                    <a:pt x="270379" y="682375"/>
                    <a:pt x="141985" y="682375"/>
                  </a:cubicBezTo>
                  <a:cubicBezTo>
                    <a:pt x="133425" y="682375"/>
                    <a:pt x="133425" y="682375"/>
                    <a:pt x="124865" y="682375"/>
                  </a:cubicBezTo>
                  <a:cubicBezTo>
                    <a:pt x="116306" y="682375"/>
                    <a:pt x="107746" y="673806"/>
                    <a:pt x="107746" y="656669"/>
                  </a:cubicBezTo>
                  <a:cubicBezTo>
                    <a:pt x="107746" y="656669"/>
                    <a:pt x="107746" y="656669"/>
                    <a:pt x="107746" y="373898"/>
                  </a:cubicBezTo>
                  <a:close/>
                  <a:moveTo>
                    <a:pt x="351696" y="0"/>
                  </a:moveTo>
                  <a:cubicBezTo>
                    <a:pt x="362418" y="0"/>
                    <a:pt x="373140" y="4296"/>
                    <a:pt x="381718" y="12890"/>
                  </a:cubicBezTo>
                  <a:cubicBezTo>
                    <a:pt x="381718" y="12890"/>
                    <a:pt x="381718" y="12890"/>
                    <a:pt x="501810" y="124605"/>
                  </a:cubicBezTo>
                  <a:cubicBezTo>
                    <a:pt x="501810" y="124605"/>
                    <a:pt x="501810" y="124605"/>
                    <a:pt x="501810" y="30077"/>
                  </a:cubicBezTo>
                  <a:cubicBezTo>
                    <a:pt x="501810" y="21483"/>
                    <a:pt x="510388" y="12890"/>
                    <a:pt x="518965" y="12890"/>
                  </a:cubicBezTo>
                  <a:cubicBezTo>
                    <a:pt x="518965" y="12890"/>
                    <a:pt x="518965" y="12890"/>
                    <a:pt x="561855" y="12890"/>
                  </a:cubicBezTo>
                  <a:cubicBezTo>
                    <a:pt x="570433" y="12890"/>
                    <a:pt x="579011" y="21483"/>
                    <a:pt x="579011" y="30077"/>
                  </a:cubicBezTo>
                  <a:cubicBezTo>
                    <a:pt x="579011" y="30077"/>
                    <a:pt x="579011" y="30077"/>
                    <a:pt x="579011" y="193352"/>
                  </a:cubicBezTo>
                  <a:cubicBezTo>
                    <a:pt x="579011" y="193352"/>
                    <a:pt x="579011" y="193352"/>
                    <a:pt x="690524" y="296474"/>
                  </a:cubicBezTo>
                  <a:cubicBezTo>
                    <a:pt x="707680" y="313661"/>
                    <a:pt x="707680" y="339441"/>
                    <a:pt x="690524" y="365221"/>
                  </a:cubicBezTo>
                  <a:cubicBezTo>
                    <a:pt x="681946" y="382408"/>
                    <a:pt x="647635" y="382408"/>
                    <a:pt x="630479" y="365221"/>
                  </a:cubicBezTo>
                  <a:cubicBezTo>
                    <a:pt x="630479" y="365221"/>
                    <a:pt x="630479" y="365221"/>
                    <a:pt x="355985" y="107418"/>
                  </a:cubicBezTo>
                  <a:cubicBezTo>
                    <a:pt x="355985" y="107418"/>
                    <a:pt x="355985" y="107418"/>
                    <a:pt x="81490" y="365221"/>
                  </a:cubicBezTo>
                  <a:cubicBezTo>
                    <a:pt x="72912" y="373815"/>
                    <a:pt x="55757" y="373815"/>
                    <a:pt x="47179" y="373815"/>
                  </a:cubicBezTo>
                  <a:cubicBezTo>
                    <a:pt x="38601" y="373815"/>
                    <a:pt x="21445" y="373815"/>
                    <a:pt x="12867" y="365221"/>
                  </a:cubicBezTo>
                  <a:cubicBezTo>
                    <a:pt x="-4289" y="339441"/>
                    <a:pt x="-4289" y="313661"/>
                    <a:pt x="12867" y="296474"/>
                  </a:cubicBezTo>
                  <a:cubicBezTo>
                    <a:pt x="12867" y="296474"/>
                    <a:pt x="12867" y="296474"/>
                    <a:pt x="321673" y="12890"/>
                  </a:cubicBezTo>
                  <a:cubicBezTo>
                    <a:pt x="330251" y="4296"/>
                    <a:pt x="340973" y="0"/>
                    <a:pt x="351696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332"/>
              <a:endParaRPr lang="zh-CN" altLang="en-US" sz="1425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252454" y="1947396"/>
            <a:ext cx="1415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32"/>
            <a:r>
              <a:rPr lang="zh-CN" altLang="en-US" sz="2400" b="1" dirty="0">
                <a:solidFill>
                  <a:prstClr val="white"/>
                </a:solidFill>
                <a:latin typeface="+mj-ea"/>
                <a:ea typeface="+mj-ea"/>
              </a:rPr>
              <a:t>公司总部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385604" y="4331777"/>
            <a:ext cx="5479205" cy="52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9pPr>
          </a:lstStyle>
          <a:p>
            <a:pPr defTabSz="914332"/>
            <a:r>
              <a:rPr lang="zh-CN" altLang="en-US" sz="1200" dirty="0">
                <a:solidFill>
                  <a:prstClr val="white"/>
                </a:solidFill>
                <a:latin typeface="+mj-ea"/>
                <a:ea typeface="+mj-ea"/>
              </a:rPr>
              <a:t>地址：</a:t>
            </a:r>
            <a:r>
              <a:rPr lang="zh-CN" altLang="en-US" sz="1200" dirty="0">
                <a:solidFill>
                  <a:prstClr val="white"/>
                </a:solidFill>
                <a:latin typeface="+mj-ea"/>
                <a:ea typeface="+mj-ea"/>
                <a:sym typeface="微软雅黑" pitchFamily="34" charset="-122"/>
              </a:rPr>
              <a:t>在此录入上述图表</a:t>
            </a:r>
            <a:r>
              <a:rPr lang="zh-CN" altLang="en-US" sz="1200" dirty="0" smtClean="0">
                <a:solidFill>
                  <a:prstClr val="white"/>
                </a:solidFill>
                <a:latin typeface="+mj-ea"/>
                <a:ea typeface="+mj-ea"/>
                <a:sym typeface="微软雅黑" pitchFamily="34" charset="-122"/>
              </a:rPr>
              <a:t>的描述说明</a:t>
            </a:r>
            <a:r>
              <a:rPr lang="zh-CN" altLang="en-US" sz="1200" dirty="0">
                <a:solidFill>
                  <a:prstClr val="white"/>
                </a:solidFill>
                <a:latin typeface="+mj-ea"/>
                <a:ea typeface="+mj-ea"/>
                <a:sym typeface="微软雅黑" pitchFamily="34" charset="-122"/>
              </a:rPr>
              <a:t>，在此录入上述图表的描述说明</a:t>
            </a:r>
            <a:endParaRPr lang="en-US" altLang="zh-CN" sz="1200" dirty="0">
              <a:solidFill>
                <a:prstClr val="white"/>
              </a:solidFill>
              <a:latin typeface="+mj-ea"/>
              <a:ea typeface="+mj-ea"/>
            </a:endParaRPr>
          </a:p>
          <a:p>
            <a:pPr defTabSz="914332"/>
            <a:r>
              <a:rPr lang="en-US" sz="1200" dirty="0" smtClean="0">
                <a:solidFill>
                  <a:prstClr val="white"/>
                </a:solidFill>
                <a:latin typeface="+mj-ea"/>
                <a:ea typeface="+mj-ea"/>
              </a:rPr>
              <a:t>PHONE</a:t>
            </a:r>
            <a:r>
              <a:rPr lang="en-US" sz="1200" dirty="0">
                <a:solidFill>
                  <a:prstClr val="white"/>
                </a:solidFill>
                <a:latin typeface="+mj-ea"/>
                <a:ea typeface="+mj-ea"/>
              </a:rPr>
              <a:t>: +123 456 7890  </a:t>
            </a:r>
            <a:r>
              <a:rPr lang="en-US" sz="1200" dirty="0" smtClean="0">
                <a:solidFill>
                  <a:prstClr val="white"/>
                </a:solidFill>
                <a:latin typeface="+mj-ea"/>
                <a:ea typeface="+mj-ea"/>
              </a:rPr>
              <a:t> FAX</a:t>
            </a:r>
            <a:r>
              <a:rPr lang="en-US" sz="1200" dirty="0">
                <a:solidFill>
                  <a:prstClr val="white"/>
                </a:solidFill>
                <a:latin typeface="+mj-ea"/>
                <a:ea typeface="+mj-ea"/>
              </a:rPr>
              <a:t>: +123 456 </a:t>
            </a:r>
            <a:r>
              <a:rPr lang="en-US" sz="1200" dirty="0" smtClean="0">
                <a:solidFill>
                  <a:prstClr val="white"/>
                </a:solidFill>
                <a:latin typeface="+mj-ea"/>
                <a:ea typeface="+mj-ea"/>
              </a:rPr>
              <a:t>7890</a:t>
            </a:r>
            <a:endParaRPr lang="en-US" sz="12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252455" y="3811764"/>
            <a:ext cx="172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32"/>
            <a:r>
              <a:rPr lang="zh-CN" altLang="en-US" sz="2400" b="1" dirty="0">
                <a:solidFill>
                  <a:prstClr val="white"/>
                </a:solidFill>
                <a:latin typeface="+mj-ea"/>
                <a:ea typeface="+mj-ea"/>
              </a:rPr>
              <a:t>上海分公司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549714" y="3772593"/>
            <a:ext cx="539930" cy="540000"/>
            <a:chOff x="5630574" y="3771082"/>
            <a:chExt cx="808024" cy="808024"/>
          </a:xfrm>
          <a:solidFill>
            <a:schemeClr val="bg1"/>
          </a:solidFill>
        </p:grpSpPr>
        <p:sp>
          <p:nvSpPr>
            <p:cNvPr id="42" name="Oval 25"/>
            <p:cNvSpPr/>
            <p:nvPr/>
          </p:nvSpPr>
          <p:spPr>
            <a:xfrm>
              <a:off x="5630574" y="3771082"/>
              <a:ext cx="808024" cy="8080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endParaRPr lang="en-US" sz="320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grpSp>
          <p:nvGrpSpPr>
            <p:cNvPr id="43" name="组合 42"/>
            <p:cNvGrpSpPr>
              <a:grpSpLocks noChangeAspect="1"/>
            </p:cNvGrpSpPr>
            <p:nvPr/>
          </p:nvGrpSpPr>
          <p:grpSpPr>
            <a:xfrm>
              <a:off x="5817418" y="3951721"/>
              <a:ext cx="434337" cy="446746"/>
              <a:chOff x="7240588" y="6794047"/>
              <a:chExt cx="388938" cy="400050"/>
            </a:xfrm>
            <a:grpFill/>
          </p:grpSpPr>
          <p:sp>
            <p:nvSpPr>
              <p:cNvPr id="44" name="Freeform 405"/>
              <p:cNvSpPr>
                <a:spLocks/>
              </p:cNvSpPr>
              <p:nvPr/>
            </p:nvSpPr>
            <p:spPr bwMode="auto">
              <a:xfrm>
                <a:off x="7339013" y="6794047"/>
                <a:ext cx="127000" cy="125413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/>
                <a:endParaRPr lang="zh-CN" altLang="en-US" sz="2489">
                  <a:solidFill>
                    <a:srgbClr val="44546A">
                      <a:lumMod val="75000"/>
                    </a:srgbClr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407"/>
              <p:cNvSpPr>
                <a:spLocks/>
              </p:cNvSpPr>
              <p:nvPr/>
            </p:nvSpPr>
            <p:spPr bwMode="auto">
              <a:xfrm>
                <a:off x="7402513" y="6857547"/>
                <a:ext cx="227013" cy="198438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/>
                <a:endParaRPr lang="zh-CN" altLang="en-US" sz="2489">
                  <a:solidFill>
                    <a:srgbClr val="44546A">
                      <a:lumMod val="75000"/>
                    </a:srgbClr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408"/>
              <p:cNvSpPr>
                <a:spLocks/>
              </p:cNvSpPr>
              <p:nvPr/>
            </p:nvSpPr>
            <p:spPr bwMode="auto">
              <a:xfrm>
                <a:off x="7240588" y="6963909"/>
                <a:ext cx="315913" cy="2301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/>
                <a:endParaRPr lang="zh-CN" altLang="en-US" sz="2489">
                  <a:solidFill>
                    <a:srgbClr val="44546A">
                      <a:lumMod val="75000"/>
                    </a:srgbClr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385603" y="5658242"/>
            <a:ext cx="5195605" cy="52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9pPr>
          </a:lstStyle>
          <a:p>
            <a:pPr defTabSz="914332"/>
            <a:r>
              <a:rPr lang="zh-CN" altLang="en-US" sz="1200" dirty="0">
                <a:solidFill>
                  <a:prstClr val="white"/>
                </a:solidFill>
                <a:latin typeface="+mj-ea"/>
                <a:ea typeface="+mj-ea"/>
              </a:rPr>
              <a:t>地址：</a:t>
            </a:r>
            <a:r>
              <a:rPr lang="zh-CN" altLang="en-US" sz="1200" dirty="0">
                <a:solidFill>
                  <a:prstClr val="white"/>
                </a:solidFill>
                <a:latin typeface="+mj-ea"/>
                <a:ea typeface="+mj-ea"/>
                <a:sym typeface="微软雅黑" pitchFamily="34" charset="-122"/>
              </a:rPr>
              <a:t>在此录入上述图表</a:t>
            </a:r>
            <a:r>
              <a:rPr lang="zh-CN" altLang="en-US" sz="1200" dirty="0" smtClean="0">
                <a:solidFill>
                  <a:prstClr val="white"/>
                </a:solidFill>
                <a:latin typeface="+mj-ea"/>
                <a:ea typeface="+mj-ea"/>
                <a:sym typeface="微软雅黑" pitchFamily="34" charset="-122"/>
              </a:rPr>
              <a:t>的描述</a:t>
            </a:r>
            <a:r>
              <a:rPr lang="zh-CN" altLang="en-US" sz="1200" dirty="0">
                <a:solidFill>
                  <a:prstClr val="white"/>
                </a:solidFill>
                <a:latin typeface="+mj-ea"/>
                <a:ea typeface="+mj-ea"/>
                <a:sym typeface="微软雅黑" pitchFamily="34" charset="-122"/>
              </a:rPr>
              <a:t>说明，在此录入上述图表的描述说明</a:t>
            </a:r>
            <a:endParaRPr lang="en-US" altLang="zh-CN" sz="1200" dirty="0">
              <a:solidFill>
                <a:prstClr val="white"/>
              </a:solidFill>
              <a:latin typeface="+mj-ea"/>
              <a:ea typeface="+mj-ea"/>
            </a:endParaRPr>
          </a:p>
          <a:p>
            <a:pPr defTabSz="914332"/>
            <a:r>
              <a:rPr lang="en-US" sz="1200" dirty="0" smtClean="0">
                <a:solidFill>
                  <a:prstClr val="white"/>
                </a:solidFill>
                <a:latin typeface="+mj-ea"/>
                <a:ea typeface="+mj-ea"/>
              </a:rPr>
              <a:t>PHONE</a:t>
            </a:r>
            <a:r>
              <a:rPr lang="en-US" sz="1200" dirty="0">
                <a:solidFill>
                  <a:prstClr val="white"/>
                </a:solidFill>
                <a:latin typeface="+mj-ea"/>
                <a:ea typeface="+mj-ea"/>
              </a:rPr>
              <a:t>: +123 456 7890  </a:t>
            </a:r>
            <a:r>
              <a:rPr lang="en-US" sz="1200" dirty="0" smtClean="0">
                <a:solidFill>
                  <a:prstClr val="white"/>
                </a:solidFill>
                <a:latin typeface="+mj-ea"/>
                <a:ea typeface="+mj-ea"/>
              </a:rPr>
              <a:t> FAX</a:t>
            </a:r>
            <a:r>
              <a:rPr lang="en-US" sz="1200" dirty="0">
                <a:solidFill>
                  <a:prstClr val="white"/>
                </a:solidFill>
                <a:latin typeface="+mj-ea"/>
                <a:ea typeface="+mj-ea"/>
              </a:rPr>
              <a:t>: +123 456 </a:t>
            </a:r>
            <a:r>
              <a:rPr lang="en-US" sz="1200" dirty="0" smtClean="0">
                <a:solidFill>
                  <a:prstClr val="white"/>
                </a:solidFill>
                <a:latin typeface="+mj-ea"/>
                <a:ea typeface="+mj-ea"/>
              </a:rPr>
              <a:t>7890</a:t>
            </a:r>
            <a:endParaRPr lang="en-US" sz="12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52455" y="511000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32"/>
            <a:r>
              <a:rPr lang="zh-CN" altLang="en-US" sz="2400" b="1" dirty="0" smtClean="0">
                <a:solidFill>
                  <a:prstClr val="white"/>
                </a:solidFill>
                <a:latin typeface="+mj-ea"/>
                <a:ea typeface="+mj-ea"/>
              </a:rPr>
              <a:t>广东分公司</a:t>
            </a:r>
            <a:endParaRPr lang="zh-CN" altLang="en-US" sz="24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49714" y="5070837"/>
            <a:ext cx="539930" cy="540000"/>
            <a:chOff x="5630574" y="3771082"/>
            <a:chExt cx="808024" cy="808024"/>
          </a:xfrm>
          <a:solidFill>
            <a:schemeClr val="bg1"/>
          </a:solidFill>
        </p:grpSpPr>
        <p:sp>
          <p:nvSpPr>
            <p:cNvPr id="50" name="Oval 25"/>
            <p:cNvSpPr/>
            <p:nvPr/>
          </p:nvSpPr>
          <p:spPr>
            <a:xfrm>
              <a:off x="5630574" y="3771082"/>
              <a:ext cx="808024" cy="8080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endParaRPr lang="en-US" sz="320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grpSp>
          <p:nvGrpSpPr>
            <p:cNvPr id="51" name="组合 50"/>
            <p:cNvGrpSpPr>
              <a:grpSpLocks noChangeAspect="1"/>
            </p:cNvGrpSpPr>
            <p:nvPr/>
          </p:nvGrpSpPr>
          <p:grpSpPr>
            <a:xfrm>
              <a:off x="5817418" y="3951721"/>
              <a:ext cx="434337" cy="446746"/>
              <a:chOff x="7240588" y="6794047"/>
              <a:chExt cx="388938" cy="400050"/>
            </a:xfrm>
            <a:grpFill/>
          </p:grpSpPr>
          <p:sp>
            <p:nvSpPr>
              <p:cNvPr id="52" name="Freeform 405"/>
              <p:cNvSpPr>
                <a:spLocks/>
              </p:cNvSpPr>
              <p:nvPr/>
            </p:nvSpPr>
            <p:spPr bwMode="auto">
              <a:xfrm>
                <a:off x="7339013" y="6794047"/>
                <a:ext cx="127000" cy="125413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/>
                <a:endParaRPr lang="zh-CN" altLang="en-US" sz="2489">
                  <a:solidFill>
                    <a:srgbClr val="44546A">
                      <a:lumMod val="75000"/>
                    </a:srgbClr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407"/>
              <p:cNvSpPr>
                <a:spLocks/>
              </p:cNvSpPr>
              <p:nvPr/>
            </p:nvSpPr>
            <p:spPr bwMode="auto">
              <a:xfrm>
                <a:off x="7402513" y="6857547"/>
                <a:ext cx="227013" cy="198438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/>
                <a:endParaRPr lang="zh-CN" altLang="en-US" sz="2489">
                  <a:solidFill>
                    <a:srgbClr val="44546A">
                      <a:lumMod val="75000"/>
                    </a:srgbClr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408"/>
              <p:cNvSpPr>
                <a:spLocks/>
              </p:cNvSpPr>
              <p:nvPr/>
            </p:nvSpPr>
            <p:spPr bwMode="auto">
              <a:xfrm>
                <a:off x="7240588" y="6963909"/>
                <a:ext cx="315913" cy="2301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/>
                <a:endParaRPr lang="zh-CN" altLang="en-US" sz="2489">
                  <a:solidFill>
                    <a:srgbClr val="44546A">
                      <a:lumMod val="75000"/>
                    </a:srgbClr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36158" cy="6833732"/>
          </a:xfrm>
          <a:prstGeom prst="rect">
            <a:avLst/>
          </a:prstGeom>
        </p:spPr>
      </p:pic>
      <p:sp>
        <p:nvSpPr>
          <p:cNvPr id="29" name="Rectangle 31"/>
          <p:cNvSpPr/>
          <p:nvPr/>
        </p:nvSpPr>
        <p:spPr>
          <a:xfrm>
            <a:off x="198119" y="1634395"/>
            <a:ext cx="6527267" cy="1717262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/>
            <a:endParaRPr lang="en-US" sz="3556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98120" y="198120"/>
            <a:ext cx="11780520" cy="6446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515993" y="1707488"/>
            <a:ext cx="6799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Journey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Thousand Miles Begins Here…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42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8710" b="5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829718" y="2831211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3482181" y="1066165"/>
            <a:ext cx="520858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887243" y="2013903"/>
            <a:ext cx="419100" cy="400050"/>
          </a:xfrm>
          <a:custGeom>
            <a:avLst/>
            <a:gdLst>
              <a:gd name="T0" fmla="*/ 132 w 264"/>
              <a:gd name="T1" fmla="*/ 0 h 252"/>
              <a:gd name="T2" fmla="*/ 132 w 264"/>
              <a:gd name="T3" fmla="*/ 0 h 252"/>
              <a:gd name="T4" fmla="*/ 94 w 264"/>
              <a:gd name="T5" fmla="*/ 82 h 252"/>
              <a:gd name="T6" fmla="*/ 0 w 264"/>
              <a:gd name="T7" fmla="*/ 95 h 252"/>
              <a:gd name="T8" fmla="*/ 69 w 264"/>
              <a:gd name="T9" fmla="*/ 164 h 252"/>
              <a:gd name="T10" fmla="*/ 50 w 264"/>
              <a:gd name="T11" fmla="*/ 252 h 252"/>
              <a:gd name="T12" fmla="*/ 132 w 264"/>
              <a:gd name="T13" fmla="*/ 208 h 252"/>
              <a:gd name="T14" fmla="*/ 213 w 264"/>
              <a:gd name="T15" fmla="*/ 252 h 252"/>
              <a:gd name="T16" fmla="*/ 201 w 264"/>
              <a:gd name="T17" fmla="*/ 164 h 252"/>
              <a:gd name="T18" fmla="*/ 264 w 264"/>
              <a:gd name="T19" fmla="*/ 95 h 252"/>
              <a:gd name="T20" fmla="*/ 176 w 264"/>
              <a:gd name="T21" fmla="*/ 82 h 252"/>
              <a:gd name="T22" fmla="*/ 132 w 264"/>
              <a:gd name="T2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4" h="252">
                <a:moveTo>
                  <a:pt x="132" y="0"/>
                </a:moveTo>
                <a:lnTo>
                  <a:pt x="132" y="0"/>
                </a:lnTo>
                <a:lnTo>
                  <a:pt x="94" y="82"/>
                </a:lnTo>
                <a:lnTo>
                  <a:pt x="0" y="95"/>
                </a:lnTo>
                <a:lnTo>
                  <a:pt x="69" y="164"/>
                </a:lnTo>
                <a:lnTo>
                  <a:pt x="50" y="252"/>
                </a:lnTo>
                <a:lnTo>
                  <a:pt x="132" y="208"/>
                </a:lnTo>
                <a:lnTo>
                  <a:pt x="213" y="252"/>
                </a:lnTo>
                <a:lnTo>
                  <a:pt x="201" y="164"/>
                </a:lnTo>
                <a:lnTo>
                  <a:pt x="264" y="95"/>
                </a:lnTo>
                <a:lnTo>
                  <a:pt x="176" y="82"/>
                </a:lnTo>
                <a:lnTo>
                  <a:pt x="13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6544468" y="2144078"/>
            <a:ext cx="290512" cy="269875"/>
          </a:xfrm>
          <a:custGeom>
            <a:avLst/>
            <a:gdLst>
              <a:gd name="T0" fmla="*/ 95 w 183"/>
              <a:gd name="T1" fmla="*/ 0 h 170"/>
              <a:gd name="T2" fmla="*/ 63 w 183"/>
              <a:gd name="T3" fmla="*/ 57 h 170"/>
              <a:gd name="T4" fmla="*/ 0 w 183"/>
              <a:gd name="T5" fmla="*/ 63 h 170"/>
              <a:gd name="T6" fmla="*/ 44 w 183"/>
              <a:gd name="T7" fmla="*/ 107 h 170"/>
              <a:gd name="T8" fmla="*/ 38 w 183"/>
              <a:gd name="T9" fmla="*/ 170 h 170"/>
              <a:gd name="T10" fmla="*/ 95 w 183"/>
              <a:gd name="T11" fmla="*/ 139 h 170"/>
              <a:gd name="T12" fmla="*/ 151 w 183"/>
              <a:gd name="T13" fmla="*/ 170 h 170"/>
              <a:gd name="T14" fmla="*/ 139 w 183"/>
              <a:gd name="T15" fmla="*/ 107 h 170"/>
              <a:gd name="T16" fmla="*/ 183 w 183"/>
              <a:gd name="T17" fmla="*/ 63 h 170"/>
              <a:gd name="T18" fmla="*/ 120 w 183"/>
              <a:gd name="T19" fmla="*/ 57 h 170"/>
              <a:gd name="T20" fmla="*/ 95 w 183"/>
              <a:gd name="T21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3" h="170">
                <a:moveTo>
                  <a:pt x="95" y="0"/>
                </a:moveTo>
                <a:lnTo>
                  <a:pt x="63" y="57"/>
                </a:lnTo>
                <a:lnTo>
                  <a:pt x="0" y="63"/>
                </a:lnTo>
                <a:lnTo>
                  <a:pt x="44" y="107"/>
                </a:lnTo>
                <a:lnTo>
                  <a:pt x="38" y="170"/>
                </a:lnTo>
                <a:lnTo>
                  <a:pt x="95" y="139"/>
                </a:lnTo>
                <a:lnTo>
                  <a:pt x="151" y="170"/>
                </a:lnTo>
                <a:lnTo>
                  <a:pt x="139" y="107"/>
                </a:lnTo>
                <a:lnTo>
                  <a:pt x="183" y="63"/>
                </a:lnTo>
                <a:lnTo>
                  <a:pt x="120" y="57"/>
                </a:lnTo>
                <a:lnTo>
                  <a:pt x="9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5368131" y="2144078"/>
            <a:ext cx="279400" cy="269875"/>
          </a:xfrm>
          <a:custGeom>
            <a:avLst/>
            <a:gdLst>
              <a:gd name="T0" fmla="*/ 88 w 176"/>
              <a:gd name="T1" fmla="*/ 0 h 170"/>
              <a:gd name="T2" fmla="*/ 56 w 176"/>
              <a:gd name="T3" fmla="*/ 57 h 170"/>
              <a:gd name="T4" fmla="*/ 0 w 176"/>
              <a:gd name="T5" fmla="*/ 63 h 170"/>
              <a:gd name="T6" fmla="*/ 44 w 176"/>
              <a:gd name="T7" fmla="*/ 107 h 170"/>
              <a:gd name="T8" fmla="*/ 31 w 176"/>
              <a:gd name="T9" fmla="*/ 170 h 170"/>
              <a:gd name="T10" fmla="*/ 88 w 176"/>
              <a:gd name="T11" fmla="*/ 139 h 170"/>
              <a:gd name="T12" fmla="*/ 144 w 176"/>
              <a:gd name="T13" fmla="*/ 170 h 170"/>
              <a:gd name="T14" fmla="*/ 132 w 176"/>
              <a:gd name="T15" fmla="*/ 107 h 170"/>
              <a:gd name="T16" fmla="*/ 176 w 176"/>
              <a:gd name="T17" fmla="*/ 63 h 170"/>
              <a:gd name="T18" fmla="*/ 113 w 176"/>
              <a:gd name="T19" fmla="*/ 57 h 170"/>
              <a:gd name="T20" fmla="*/ 88 w 176"/>
              <a:gd name="T21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6" h="170">
                <a:moveTo>
                  <a:pt x="88" y="0"/>
                </a:moveTo>
                <a:lnTo>
                  <a:pt x="56" y="57"/>
                </a:lnTo>
                <a:lnTo>
                  <a:pt x="0" y="63"/>
                </a:lnTo>
                <a:lnTo>
                  <a:pt x="44" y="107"/>
                </a:lnTo>
                <a:lnTo>
                  <a:pt x="31" y="170"/>
                </a:lnTo>
                <a:lnTo>
                  <a:pt x="88" y="139"/>
                </a:lnTo>
                <a:lnTo>
                  <a:pt x="144" y="170"/>
                </a:lnTo>
                <a:lnTo>
                  <a:pt x="132" y="107"/>
                </a:lnTo>
                <a:lnTo>
                  <a:pt x="176" y="63"/>
                </a:lnTo>
                <a:lnTo>
                  <a:pt x="113" y="57"/>
                </a:lnTo>
                <a:lnTo>
                  <a:pt x="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831431" y="1066165"/>
            <a:ext cx="4529137" cy="4711701"/>
            <a:chOff x="3831431" y="1066165"/>
            <a:chExt cx="4529137" cy="4711701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4380706" y="1585278"/>
              <a:ext cx="3441700" cy="1187450"/>
            </a:xfrm>
            <a:custGeom>
              <a:avLst/>
              <a:gdLst>
                <a:gd name="T0" fmla="*/ 104 w 345"/>
                <a:gd name="T1" fmla="*/ 83 h 119"/>
                <a:gd name="T2" fmla="*/ 106 w 345"/>
                <a:gd name="T3" fmla="*/ 73 h 119"/>
                <a:gd name="T4" fmla="*/ 99 w 345"/>
                <a:gd name="T5" fmla="*/ 66 h 119"/>
                <a:gd name="T6" fmla="*/ 108 w 345"/>
                <a:gd name="T7" fmla="*/ 65 h 119"/>
                <a:gd name="T8" fmla="*/ 113 w 345"/>
                <a:gd name="T9" fmla="*/ 56 h 119"/>
                <a:gd name="T10" fmla="*/ 117 w 345"/>
                <a:gd name="T11" fmla="*/ 65 h 119"/>
                <a:gd name="T12" fmla="*/ 127 w 345"/>
                <a:gd name="T13" fmla="*/ 66 h 119"/>
                <a:gd name="T14" fmla="*/ 120 w 345"/>
                <a:gd name="T15" fmla="*/ 73 h 119"/>
                <a:gd name="T16" fmla="*/ 122 w 345"/>
                <a:gd name="T17" fmla="*/ 83 h 119"/>
                <a:gd name="T18" fmla="*/ 113 w 345"/>
                <a:gd name="T19" fmla="*/ 78 h 119"/>
                <a:gd name="T20" fmla="*/ 104 w 345"/>
                <a:gd name="T21" fmla="*/ 83 h 119"/>
                <a:gd name="T22" fmla="*/ 223 w 345"/>
                <a:gd name="T23" fmla="*/ 83 h 119"/>
                <a:gd name="T24" fmla="*/ 224 w 345"/>
                <a:gd name="T25" fmla="*/ 73 h 119"/>
                <a:gd name="T26" fmla="*/ 217 w 345"/>
                <a:gd name="T27" fmla="*/ 66 h 119"/>
                <a:gd name="T28" fmla="*/ 227 w 345"/>
                <a:gd name="T29" fmla="*/ 65 h 119"/>
                <a:gd name="T30" fmla="*/ 232 w 345"/>
                <a:gd name="T31" fmla="*/ 56 h 119"/>
                <a:gd name="T32" fmla="*/ 236 w 345"/>
                <a:gd name="T33" fmla="*/ 65 h 119"/>
                <a:gd name="T34" fmla="*/ 246 w 345"/>
                <a:gd name="T35" fmla="*/ 66 h 119"/>
                <a:gd name="T36" fmla="*/ 239 w 345"/>
                <a:gd name="T37" fmla="*/ 73 h 119"/>
                <a:gd name="T38" fmla="*/ 241 w 345"/>
                <a:gd name="T39" fmla="*/ 83 h 119"/>
                <a:gd name="T40" fmla="*/ 232 w 345"/>
                <a:gd name="T41" fmla="*/ 78 h 119"/>
                <a:gd name="T42" fmla="*/ 223 w 345"/>
                <a:gd name="T43" fmla="*/ 83 h 119"/>
                <a:gd name="T44" fmla="*/ 172 w 345"/>
                <a:gd name="T45" fmla="*/ 43 h 119"/>
                <a:gd name="T46" fmla="*/ 172 w 345"/>
                <a:gd name="T47" fmla="*/ 43 h 119"/>
                <a:gd name="T48" fmla="*/ 179 w 345"/>
                <a:gd name="T49" fmla="*/ 56 h 119"/>
                <a:gd name="T50" fmla="*/ 193 w 345"/>
                <a:gd name="T51" fmla="*/ 58 h 119"/>
                <a:gd name="T52" fmla="*/ 183 w 345"/>
                <a:gd name="T53" fmla="*/ 69 h 119"/>
                <a:gd name="T54" fmla="*/ 185 w 345"/>
                <a:gd name="T55" fmla="*/ 83 h 119"/>
                <a:gd name="T56" fmla="*/ 172 w 345"/>
                <a:gd name="T57" fmla="*/ 76 h 119"/>
                <a:gd name="T58" fmla="*/ 159 w 345"/>
                <a:gd name="T59" fmla="*/ 83 h 119"/>
                <a:gd name="T60" fmla="*/ 162 w 345"/>
                <a:gd name="T61" fmla="*/ 69 h 119"/>
                <a:gd name="T62" fmla="*/ 151 w 345"/>
                <a:gd name="T63" fmla="*/ 58 h 119"/>
                <a:gd name="T64" fmla="*/ 166 w 345"/>
                <a:gd name="T65" fmla="*/ 56 h 119"/>
                <a:gd name="T66" fmla="*/ 172 w 345"/>
                <a:gd name="T67" fmla="*/ 43 h 119"/>
                <a:gd name="T68" fmla="*/ 172 w 345"/>
                <a:gd name="T69" fmla="*/ 0 h 119"/>
                <a:gd name="T70" fmla="*/ 0 w 345"/>
                <a:gd name="T71" fmla="*/ 119 h 119"/>
                <a:gd name="T72" fmla="*/ 345 w 345"/>
                <a:gd name="T73" fmla="*/ 119 h 119"/>
                <a:gd name="T74" fmla="*/ 172 w 345"/>
                <a:gd name="T7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5" h="119">
                  <a:moveTo>
                    <a:pt x="104" y="83"/>
                  </a:moveTo>
                  <a:cubicBezTo>
                    <a:pt x="106" y="73"/>
                    <a:pt x="106" y="73"/>
                    <a:pt x="106" y="73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04" y="83"/>
                    <a:pt x="104" y="83"/>
                    <a:pt x="104" y="83"/>
                  </a:cubicBezTo>
                  <a:moveTo>
                    <a:pt x="223" y="83"/>
                  </a:moveTo>
                  <a:cubicBezTo>
                    <a:pt x="224" y="73"/>
                    <a:pt x="224" y="73"/>
                    <a:pt x="224" y="73"/>
                  </a:cubicBezTo>
                  <a:cubicBezTo>
                    <a:pt x="217" y="66"/>
                    <a:pt x="217" y="66"/>
                    <a:pt x="217" y="6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6" y="65"/>
                    <a:pt x="236" y="65"/>
                    <a:pt x="236" y="65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39" y="73"/>
                    <a:pt x="239" y="73"/>
                    <a:pt x="239" y="73"/>
                  </a:cubicBezTo>
                  <a:cubicBezTo>
                    <a:pt x="241" y="83"/>
                    <a:pt x="241" y="83"/>
                    <a:pt x="241" y="83"/>
                  </a:cubicBezTo>
                  <a:cubicBezTo>
                    <a:pt x="232" y="78"/>
                    <a:pt x="232" y="78"/>
                    <a:pt x="232" y="78"/>
                  </a:cubicBezTo>
                  <a:cubicBezTo>
                    <a:pt x="223" y="83"/>
                    <a:pt x="223" y="83"/>
                    <a:pt x="223" y="83"/>
                  </a:cubicBezTo>
                  <a:moveTo>
                    <a:pt x="172" y="43"/>
                  </a:moveTo>
                  <a:cubicBezTo>
                    <a:pt x="172" y="43"/>
                    <a:pt x="172" y="43"/>
                    <a:pt x="172" y="43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83" y="69"/>
                    <a:pt x="183" y="69"/>
                    <a:pt x="183" y="69"/>
                  </a:cubicBezTo>
                  <a:cubicBezTo>
                    <a:pt x="185" y="83"/>
                    <a:pt x="185" y="83"/>
                    <a:pt x="185" y="83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59" y="83"/>
                    <a:pt x="159" y="83"/>
                    <a:pt x="159" y="83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72" y="43"/>
                    <a:pt x="172" y="43"/>
                    <a:pt x="172" y="43"/>
                  </a:cubicBezTo>
                  <a:moveTo>
                    <a:pt x="172" y="0"/>
                  </a:moveTo>
                  <a:cubicBezTo>
                    <a:pt x="93" y="0"/>
                    <a:pt x="26" y="49"/>
                    <a:pt x="0" y="119"/>
                  </a:cubicBezTo>
                  <a:cubicBezTo>
                    <a:pt x="345" y="119"/>
                    <a:pt x="345" y="119"/>
                    <a:pt x="345" y="119"/>
                  </a:cubicBezTo>
                  <a:cubicBezTo>
                    <a:pt x="318" y="49"/>
                    <a:pt x="251" y="0"/>
                    <a:pt x="1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3831431" y="4071303"/>
              <a:ext cx="4529137" cy="1706563"/>
            </a:xfrm>
            <a:custGeom>
              <a:avLst/>
              <a:gdLst>
                <a:gd name="T0" fmla="*/ 451 w 454"/>
                <a:gd name="T1" fmla="*/ 0 h 171"/>
                <a:gd name="T2" fmla="*/ 227 w 454"/>
                <a:gd name="T3" fmla="*/ 168 h 171"/>
                <a:gd name="T4" fmla="*/ 3 w 454"/>
                <a:gd name="T5" fmla="*/ 0 h 171"/>
                <a:gd name="T6" fmla="*/ 0 w 454"/>
                <a:gd name="T7" fmla="*/ 0 h 171"/>
                <a:gd name="T8" fmla="*/ 227 w 454"/>
                <a:gd name="T9" fmla="*/ 171 h 171"/>
                <a:gd name="T10" fmla="*/ 454 w 454"/>
                <a:gd name="T11" fmla="*/ 0 h 171"/>
                <a:gd name="T12" fmla="*/ 451 w 454"/>
                <a:gd name="T1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" h="171">
                  <a:moveTo>
                    <a:pt x="451" y="0"/>
                  </a:moveTo>
                  <a:cubicBezTo>
                    <a:pt x="423" y="97"/>
                    <a:pt x="333" y="168"/>
                    <a:pt x="227" y="168"/>
                  </a:cubicBezTo>
                  <a:cubicBezTo>
                    <a:pt x="121" y="168"/>
                    <a:pt x="31" y="97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99"/>
                    <a:pt x="119" y="171"/>
                    <a:pt x="227" y="171"/>
                  </a:cubicBezTo>
                  <a:cubicBezTo>
                    <a:pt x="335" y="171"/>
                    <a:pt x="426" y="99"/>
                    <a:pt x="454" y="0"/>
                  </a:cubicBezTo>
                  <a:lnTo>
                    <a:pt x="4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3831431" y="1066165"/>
              <a:ext cx="4529137" cy="1706563"/>
            </a:xfrm>
            <a:custGeom>
              <a:avLst/>
              <a:gdLst>
                <a:gd name="T0" fmla="*/ 3 w 454"/>
                <a:gd name="T1" fmla="*/ 171 h 171"/>
                <a:gd name="T2" fmla="*/ 227 w 454"/>
                <a:gd name="T3" fmla="*/ 3 h 171"/>
                <a:gd name="T4" fmla="*/ 451 w 454"/>
                <a:gd name="T5" fmla="*/ 171 h 171"/>
                <a:gd name="T6" fmla="*/ 454 w 454"/>
                <a:gd name="T7" fmla="*/ 171 h 171"/>
                <a:gd name="T8" fmla="*/ 227 w 454"/>
                <a:gd name="T9" fmla="*/ 0 h 171"/>
                <a:gd name="T10" fmla="*/ 0 w 454"/>
                <a:gd name="T11" fmla="*/ 171 h 171"/>
                <a:gd name="T12" fmla="*/ 3 w 454"/>
                <a:gd name="T13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" h="171">
                  <a:moveTo>
                    <a:pt x="3" y="171"/>
                  </a:moveTo>
                  <a:cubicBezTo>
                    <a:pt x="31" y="74"/>
                    <a:pt x="121" y="3"/>
                    <a:pt x="227" y="3"/>
                  </a:cubicBezTo>
                  <a:cubicBezTo>
                    <a:pt x="333" y="3"/>
                    <a:pt x="423" y="74"/>
                    <a:pt x="451" y="171"/>
                  </a:cubicBezTo>
                  <a:cubicBezTo>
                    <a:pt x="454" y="171"/>
                    <a:pt x="454" y="171"/>
                    <a:pt x="454" y="171"/>
                  </a:cubicBezTo>
                  <a:cubicBezTo>
                    <a:pt x="426" y="72"/>
                    <a:pt x="335" y="0"/>
                    <a:pt x="227" y="0"/>
                  </a:cubicBezTo>
                  <a:cubicBezTo>
                    <a:pt x="119" y="0"/>
                    <a:pt x="28" y="72"/>
                    <a:pt x="0" y="171"/>
                  </a:cubicBezTo>
                  <a:lnTo>
                    <a:pt x="3" y="1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4380706" y="4071303"/>
              <a:ext cx="3441700" cy="1187450"/>
              <a:chOff x="4681538" y="4056063"/>
              <a:chExt cx="3441700" cy="1187450"/>
            </a:xfrm>
          </p:grpSpPr>
          <p:sp>
            <p:nvSpPr>
              <p:cNvPr id="15" name="Freeform 12"/>
              <p:cNvSpPr>
                <a:spLocks noEditPoints="1"/>
              </p:cNvSpPr>
              <p:nvPr/>
            </p:nvSpPr>
            <p:spPr bwMode="auto">
              <a:xfrm>
                <a:off x="4681538" y="4056063"/>
                <a:ext cx="3441700" cy="1187450"/>
              </a:xfrm>
              <a:custGeom>
                <a:avLst/>
                <a:gdLst>
                  <a:gd name="T0" fmla="*/ 85 w 345"/>
                  <a:gd name="T1" fmla="*/ 55 h 119"/>
                  <a:gd name="T2" fmla="*/ 85 w 345"/>
                  <a:gd name="T3" fmla="*/ 53 h 119"/>
                  <a:gd name="T4" fmla="*/ 102 w 345"/>
                  <a:gd name="T5" fmla="*/ 53 h 119"/>
                  <a:gd name="T6" fmla="*/ 102 w 345"/>
                  <a:gd name="T7" fmla="*/ 55 h 119"/>
                  <a:gd name="T8" fmla="*/ 85 w 345"/>
                  <a:gd name="T9" fmla="*/ 55 h 119"/>
                  <a:gd name="T10" fmla="*/ 241 w 345"/>
                  <a:gd name="T11" fmla="*/ 55 h 119"/>
                  <a:gd name="T12" fmla="*/ 241 w 345"/>
                  <a:gd name="T13" fmla="*/ 53 h 119"/>
                  <a:gd name="T14" fmla="*/ 259 w 345"/>
                  <a:gd name="T15" fmla="*/ 53 h 119"/>
                  <a:gd name="T16" fmla="*/ 259 w 345"/>
                  <a:gd name="T17" fmla="*/ 55 h 119"/>
                  <a:gd name="T18" fmla="*/ 241 w 345"/>
                  <a:gd name="T19" fmla="*/ 55 h 119"/>
                  <a:gd name="T20" fmla="*/ 111 w 345"/>
                  <a:gd name="T21" fmla="*/ 68 h 119"/>
                  <a:gd name="T22" fmla="*/ 111 w 345"/>
                  <a:gd name="T23" fmla="*/ 45 h 119"/>
                  <a:gd name="T24" fmla="*/ 230 w 345"/>
                  <a:gd name="T25" fmla="*/ 45 h 119"/>
                  <a:gd name="T26" fmla="*/ 230 w 345"/>
                  <a:gd name="T27" fmla="*/ 68 h 119"/>
                  <a:gd name="T28" fmla="*/ 111 w 345"/>
                  <a:gd name="T29" fmla="*/ 68 h 119"/>
                  <a:gd name="T30" fmla="*/ 345 w 345"/>
                  <a:gd name="T31" fmla="*/ 0 h 119"/>
                  <a:gd name="T32" fmla="*/ 0 w 345"/>
                  <a:gd name="T33" fmla="*/ 0 h 119"/>
                  <a:gd name="T34" fmla="*/ 172 w 345"/>
                  <a:gd name="T35" fmla="*/ 119 h 119"/>
                  <a:gd name="T36" fmla="*/ 345 w 345"/>
                  <a:gd name="T3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5" h="119">
                    <a:moveTo>
                      <a:pt x="85" y="55"/>
                    </a:moveTo>
                    <a:cubicBezTo>
                      <a:pt x="85" y="53"/>
                      <a:pt x="85" y="53"/>
                      <a:pt x="85" y="53"/>
                    </a:cubicBezTo>
                    <a:cubicBezTo>
                      <a:pt x="102" y="53"/>
                      <a:pt x="102" y="53"/>
                      <a:pt x="102" y="53"/>
                    </a:cubicBezTo>
                    <a:cubicBezTo>
                      <a:pt x="102" y="55"/>
                      <a:pt x="102" y="55"/>
                      <a:pt x="102" y="55"/>
                    </a:cubicBezTo>
                    <a:cubicBezTo>
                      <a:pt x="85" y="55"/>
                      <a:pt x="85" y="55"/>
                      <a:pt x="85" y="55"/>
                    </a:cubicBezTo>
                    <a:moveTo>
                      <a:pt x="241" y="55"/>
                    </a:moveTo>
                    <a:cubicBezTo>
                      <a:pt x="241" y="53"/>
                      <a:pt x="241" y="53"/>
                      <a:pt x="241" y="53"/>
                    </a:cubicBezTo>
                    <a:cubicBezTo>
                      <a:pt x="259" y="53"/>
                      <a:pt x="259" y="53"/>
                      <a:pt x="259" y="53"/>
                    </a:cubicBezTo>
                    <a:cubicBezTo>
                      <a:pt x="259" y="55"/>
                      <a:pt x="259" y="55"/>
                      <a:pt x="259" y="55"/>
                    </a:cubicBezTo>
                    <a:cubicBezTo>
                      <a:pt x="241" y="55"/>
                      <a:pt x="241" y="55"/>
                      <a:pt x="241" y="55"/>
                    </a:cubicBezTo>
                    <a:moveTo>
                      <a:pt x="111" y="68"/>
                    </a:moveTo>
                    <a:cubicBezTo>
                      <a:pt x="111" y="45"/>
                      <a:pt x="111" y="45"/>
                      <a:pt x="111" y="45"/>
                    </a:cubicBezTo>
                    <a:cubicBezTo>
                      <a:pt x="230" y="45"/>
                      <a:pt x="230" y="45"/>
                      <a:pt x="230" y="45"/>
                    </a:cubicBezTo>
                    <a:cubicBezTo>
                      <a:pt x="230" y="68"/>
                      <a:pt x="230" y="68"/>
                      <a:pt x="230" y="68"/>
                    </a:cubicBezTo>
                    <a:cubicBezTo>
                      <a:pt x="111" y="68"/>
                      <a:pt x="111" y="68"/>
                      <a:pt x="111" y="68"/>
                    </a:cubicBezTo>
                    <a:moveTo>
                      <a:pt x="3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" y="70"/>
                      <a:pt x="93" y="119"/>
                      <a:pt x="172" y="119"/>
                    </a:cubicBezTo>
                    <a:cubicBezTo>
                      <a:pt x="251" y="119"/>
                      <a:pt x="318" y="70"/>
                      <a:pt x="3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5318125" y="4343400"/>
                <a:ext cx="2179955" cy="4419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4910613" y="4399050"/>
            <a:ext cx="2376646" cy="461665"/>
            <a:chOff x="4910613" y="4399050"/>
            <a:chExt cx="2376646" cy="461665"/>
          </a:xfrm>
        </p:grpSpPr>
        <p:cxnSp>
          <p:nvCxnSpPr>
            <p:cNvPr id="83" name="直接连接符 82"/>
            <p:cNvCxnSpPr/>
            <p:nvPr/>
          </p:nvCxnSpPr>
          <p:spPr>
            <a:xfrm>
              <a:off x="4910613" y="4579620"/>
              <a:ext cx="630238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6657021" y="4594860"/>
              <a:ext cx="630238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文本框 84"/>
            <p:cNvSpPr txBox="1"/>
            <p:nvPr/>
          </p:nvSpPr>
          <p:spPr>
            <a:xfrm>
              <a:off x="5662376" y="4399050"/>
              <a:ext cx="1116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98120" y="198120"/>
            <a:ext cx="11780520" cy="6446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>
            <a:off x="10354150" y="634840"/>
            <a:ext cx="2042160" cy="1199198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5400000">
            <a:off x="-205502" y="5016341"/>
            <a:ext cx="2042160" cy="1199198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43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8710" b="5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20814" y="5672065"/>
            <a:ext cx="2656663" cy="369418"/>
          </a:xfrm>
          <a:prstGeom prst="rect">
            <a:avLst/>
          </a:prstGeom>
          <a:solidFill>
            <a:srgbClr val="FFC000"/>
          </a:solidFill>
        </p:spPr>
        <p:txBody>
          <a:bodyPr wrap="square" lIns="121853" tIns="60926" rIns="121853" bIns="60926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+mj-lt"/>
                <a:ea typeface="+mj-ea"/>
              </a:rPr>
              <a:t>Trolley</a:t>
            </a:r>
            <a:r>
              <a:rPr lang="zh-CN" altLang="en-US" sz="1600" b="1" dirty="0" smtClean="0">
                <a:solidFill>
                  <a:schemeClr val="bg1"/>
                </a:solidFill>
                <a:latin typeface="+mj-lt"/>
                <a:ea typeface="+mj-ea"/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  <a:latin typeface="+mj-lt"/>
                <a:ea typeface="+mj-ea"/>
              </a:rPr>
              <a:t>Cars</a:t>
            </a:r>
            <a:endParaRPr lang="zh-CN" altLang="en-US" sz="16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10999" y="3503629"/>
            <a:ext cx="2656663" cy="369418"/>
          </a:xfrm>
          <a:prstGeom prst="rect">
            <a:avLst/>
          </a:prstGeom>
          <a:solidFill>
            <a:srgbClr val="BFBFBF"/>
          </a:solidFill>
        </p:spPr>
        <p:txBody>
          <a:bodyPr wrap="square" lIns="121853" tIns="60926" rIns="121853" bIns="60926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+mj-lt"/>
                <a:ea typeface="+mj-ea"/>
              </a:rPr>
              <a:t>Green Trains</a:t>
            </a:r>
            <a:endParaRPr lang="zh-CN" altLang="en-US" sz="16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692260" y="1750914"/>
            <a:ext cx="3611027" cy="986943"/>
            <a:chOff x="3251062" y="2803723"/>
            <a:chExt cx="3525791" cy="740036"/>
          </a:xfrm>
        </p:grpSpPr>
        <p:sp>
          <p:nvSpPr>
            <p:cNvPr id="28" name="文本框 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468973" y="2803723"/>
              <a:ext cx="3079280" cy="46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3200" b="1" dirty="0" smtClean="0">
                  <a:solidFill>
                    <a:srgbClr val="FFC000"/>
                  </a:solidFill>
                  <a:latin typeface="+mj-lt"/>
                  <a:ea typeface="+mj-ea"/>
                </a:rPr>
                <a:t>China in 1990s</a:t>
              </a:r>
              <a:endParaRPr lang="en-US" altLang="zh-CN" sz="3200" b="1" dirty="0">
                <a:solidFill>
                  <a:srgbClr val="FFC000"/>
                </a:solidFill>
                <a:latin typeface="+mj-lt"/>
                <a:ea typeface="+mj-ea"/>
              </a:endParaRPr>
            </a:p>
          </p:txBody>
        </p:sp>
        <p:sp>
          <p:nvSpPr>
            <p:cNvPr id="29" name="文本框 3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251062" y="3170238"/>
              <a:ext cx="3285302" cy="37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77500" lnSpcReduction="20000"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altLang="zh-CN" b="1" dirty="0" smtClean="0">
                  <a:solidFill>
                    <a:srgbClr val="FFC000"/>
                  </a:solidFill>
                  <a:latin typeface="+mj-lt"/>
                  <a:ea typeface="+mj-ea"/>
                </a:rPr>
                <a:t>Small Business Runs On These </a:t>
              </a:r>
              <a:endParaRPr lang="en-US" altLang="zh-CN" b="1" dirty="0">
                <a:solidFill>
                  <a:srgbClr val="FFC000"/>
                </a:solidFill>
                <a:latin typeface="+mj-lt"/>
                <a:ea typeface="+mj-ea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5"/>
              </p:custDataLst>
            </p:nvPr>
          </p:nvSpPr>
          <p:spPr>
            <a:xfrm>
              <a:off x="6548253" y="2936875"/>
              <a:ext cx="228600" cy="52222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anchor="ctr"/>
            <a:lstStyle/>
            <a:p>
              <a:pPr algn="ctr">
                <a:defRPr/>
              </a:pPr>
              <a:endParaRPr lang="zh-CN" altLang="en-US" sz="1400" dirty="0">
                <a:solidFill>
                  <a:schemeClr val="accent1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8254134" y="4803133"/>
            <a:ext cx="2728391" cy="369418"/>
          </a:xfrm>
          <a:prstGeom prst="rect">
            <a:avLst/>
          </a:prstGeom>
          <a:solidFill>
            <a:schemeClr val="accent3"/>
          </a:solidFill>
        </p:spPr>
        <p:txBody>
          <a:bodyPr wrap="square" lIns="121853" tIns="60926" rIns="121853" bIns="60926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+mj-lt"/>
                <a:ea typeface="+mj-ea"/>
              </a:rPr>
              <a:t>BP Calls</a:t>
            </a:r>
            <a:endParaRPr lang="zh-CN" altLang="en-US" sz="16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32" name="MH_Other_14"/>
          <p:cNvSpPr/>
          <p:nvPr>
            <p:custDataLst>
              <p:tags r:id="rId1"/>
            </p:custDataLst>
          </p:nvPr>
        </p:nvSpPr>
        <p:spPr>
          <a:xfrm>
            <a:off x="750114" y="2624955"/>
            <a:ext cx="500610" cy="440442"/>
          </a:xfrm>
          <a:custGeom>
            <a:avLst/>
            <a:gdLst>
              <a:gd name="connsiteX0" fmla="*/ 0 w 380032"/>
              <a:gd name="connsiteY0" fmla="*/ 0 h 380032"/>
              <a:gd name="connsiteX1" fmla="*/ 380032 w 380032"/>
              <a:gd name="connsiteY1" fmla="*/ 0 h 380032"/>
              <a:gd name="connsiteX2" fmla="*/ 380032 w 380032"/>
              <a:gd name="connsiteY2" fmla="*/ 13993 h 380032"/>
              <a:gd name="connsiteX3" fmla="*/ 13497 w 380032"/>
              <a:gd name="connsiteY3" fmla="*/ 13993 h 380032"/>
              <a:gd name="connsiteX4" fmla="*/ 13497 w 380032"/>
              <a:gd name="connsiteY4" fmla="*/ 380032 h 380032"/>
              <a:gd name="connsiteX5" fmla="*/ 0 w 380032"/>
              <a:gd name="connsiteY5" fmla="*/ 380032 h 3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032" h="380032">
                <a:moveTo>
                  <a:pt x="0" y="0"/>
                </a:moveTo>
                <a:lnTo>
                  <a:pt x="380032" y="0"/>
                </a:lnTo>
                <a:lnTo>
                  <a:pt x="380032" y="13993"/>
                </a:lnTo>
                <a:lnTo>
                  <a:pt x="13497" y="13993"/>
                </a:lnTo>
                <a:lnTo>
                  <a:pt x="13497" y="380032"/>
                </a:lnTo>
                <a:lnTo>
                  <a:pt x="0" y="380032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3" tIns="60926" rIns="121853" bIns="60926" anchor="ctr"/>
          <a:lstStyle/>
          <a:p>
            <a:pPr algn="ctr">
              <a:defRPr/>
            </a:pPr>
            <a:endParaRPr lang="zh-CN" altLang="en-US">
              <a:latin typeface="+mj-lt"/>
              <a:ea typeface="+mj-ea"/>
            </a:endParaRPr>
          </a:p>
        </p:txBody>
      </p:sp>
      <p:sp>
        <p:nvSpPr>
          <p:cNvPr id="33" name="MH_Other_14"/>
          <p:cNvSpPr/>
          <p:nvPr>
            <p:custDataLst>
              <p:tags r:id="rId2"/>
            </p:custDataLst>
          </p:nvPr>
        </p:nvSpPr>
        <p:spPr>
          <a:xfrm flipH="1" flipV="1">
            <a:off x="10627148" y="4921830"/>
            <a:ext cx="500610" cy="440442"/>
          </a:xfrm>
          <a:custGeom>
            <a:avLst/>
            <a:gdLst>
              <a:gd name="connsiteX0" fmla="*/ 0 w 380032"/>
              <a:gd name="connsiteY0" fmla="*/ 0 h 380032"/>
              <a:gd name="connsiteX1" fmla="*/ 380032 w 380032"/>
              <a:gd name="connsiteY1" fmla="*/ 0 h 380032"/>
              <a:gd name="connsiteX2" fmla="*/ 380032 w 380032"/>
              <a:gd name="connsiteY2" fmla="*/ 13993 h 380032"/>
              <a:gd name="connsiteX3" fmla="*/ 13497 w 380032"/>
              <a:gd name="connsiteY3" fmla="*/ 13993 h 380032"/>
              <a:gd name="connsiteX4" fmla="*/ 13497 w 380032"/>
              <a:gd name="connsiteY4" fmla="*/ 380032 h 380032"/>
              <a:gd name="connsiteX5" fmla="*/ 0 w 380032"/>
              <a:gd name="connsiteY5" fmla="*/ 380032 h 3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032" h="380032">
                <a:moveTo>
                  <a:pt x="0" y="0"/>
                </a:moveTo>
                <a:lnTo>
                  <a:pt x="380032" y="0"/>
                </a:lnTo>
                <a:lnTo>
                  <a:pt x="380032" y="13993"/>
                </a:lnTo>
                <a:lnTo>
                  <a:pt x="13497" y="13993"/>
                </a:lnTo>
                <a:lnTo>
                  <a:pt x="13497" y="380032"/>
                </a:lnTo>
                <a:lnTo>
                  <a:pt x="0" y="38003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3" tIns="60926" rIns="121853" bIns="60926" anchor="ctr"/>
          <a:lstStyle/>
          <a:p>
            <a:pPr algn="ctr">
              <a:defRPr/>
            </a:pPr>
            <a:endParaRPr lang="zh-CN" altLang="en-US">
              <a:latin typeface="+mj-lt"/>
              <a:ea typeface="+mj-ea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00" y="1643561"/>
            <a:ext cx="2633861" cy="184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1" b="4750"/>
          <a:stretch/>
        </p:blipFill>
        <p:spPr>
          <a:xfrm>
            <a:off x="5520814" y="3979988"/>
            <a:ext cx="2656663" cy="1680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0"/>
          <a:stretch/>
        </p:blipFill>
        <p:spPr>
          <a:xfrm>
            <a:off x="873064" y="2746562"/>
            <a:ext cx="4464663" cy="3306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14300" r="19201" b="11151"/>
          <a:stretch/>
        </p:blipFill>
        <p:spPr>
          <a:xfrm>
            <a:off x="8259040" y="3203584"/>
            <a:ext cx="2723485" cy="1599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等腰三角形 41"/>
          <p:cNvSpPr/>
          <p:nvPr/>
        </p:nvSpPr>
        <p:spPr>
          <a:xfrm rot="5400000">
            <a:off x="171846" y="472234"/>
            <a:ext cx="733524" cy="43074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381363" y="506645"/>
            <a:ext cx="843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Life in 1990s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98120" y="198120"/>
            <a:ext cx="11780520" cy="6446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1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8710" b="5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171846" y="472234"/>
            <a:ext cx="733524" cy="43074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81363" y="506645"/>
            <a:ext cx="843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Mr. &amp; Mrs. Cha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8120" y="198120"/>
            <a:ext cx="11780520" cy="6446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占位符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2" y="1399945"/>
            <a:ext cx="2434107" cy="3180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占位符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2" t="37772" r="34419"/>
          <a:stretch/>
        </p:blipFill>
        <p:spPr>
          <a:xfrm>
            <a:off x="3453134" y="3330171"/>
            <a:ext cx="2381459" cy="2931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780075" y="2472580"/>
            <a:ext cx="1175645" cy="3693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7"/>
          <p:cNvSpPr txBox="1"/>
          <p:nvPr/>
        </p:nvSpPr>
        <p:spPr>
          <a:xfrm>
            <a:off x="2949128" y="2472579"/>
            <a:ext cx="83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Mr. Cha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7"/>
          <p:cNvSpPr/>
          <p:nvPr/>
        </p:nvSpPr>
        <p:spPr>
          <a:xfrm>
            <a:off x="2943557" y="4795844"/>
            <a:ext cx="1147246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6"/>
          <p:cNvSpPr txBox="1"/>
          <p:nvPr/>
        </p:nvSpPr>
        <p:spPr>
          <a:xfrm>
            <a:off x="3150161" y="4795844"/>
            <a:ext cx="94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Mrs. Cha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836240" y="4179436"/>
            <a:ext cx="3746267" cy="323662"/>
            <a:chOff x="942752" y="2104107"/>
            <a:chExt cx="3746267" cy="323662"/>
          </a:xfrm>
        </p:grpSpPr>
        <p:sp>
          <p:nvSpPr>
            <p:cNvPr id="27" name="TextBox 13"/>
            <p:cNvSpPr txBox="1"/>
            <p:nvPr/>
          </p:nvSpPr>
          <p:spPr>
            <a:xfrm>
              <a:off x="1237175" y="2119992"/>
              <a:ext cx="345184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en-US" altLang="zh-CN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From reselling to own </a:t>
              </a:r>
              <a:r>
                <a:rPr lang="en-US" altLang="zh-CN" sz="2000" b="1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brands</a:t>
              </a:r>
              <a:endParaRPr lang="en-US" sz="20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"/>
            <p:cNvSpPr>
              <a:spLocks noChangeArrowheads="1"/>
            </p:cNvSpPr>
            <p:nvPr/>
          </p:nvSpPr>
          <p:spPr bwMode="auto">
            <a:xfrm>
              <a:off x="942752" y="2104107"/>
              <a:ext cx="171332" cy="271493"/>
            </a:xfrm>
            <a:custGeom>
              <a:avLst/>
              <a:gdLst>
                <a:gd name="T0" fmla="*/ 93 w 1282"/>
                <a:gd name="T1" fmla="*/ 344 h 2032"/>
                <a:gd name="T2" fmla="*/ 93 w 1282"/>
                <a:gd name="T3" fmla="*/ 344 h 2032"/>
                <a:gd name="T4" fmla="*/ 750 w 1282"/>
                <a:gd name="T5" fmla="*/ 1000 h 2032"/>
                <a:gd name="T6" fmla="*/ 93 w 1282"/>
                <a:gd name="T7" fmla="*/ 1656 h 2032"/>
                <a:gd name="T8" fmla="*/ 93 w 1282"/>
                <a:gd name="T9" fmla="*/ 1937 h 2032"/>
                <a:gd name="T10" fmla="*/ 375 w 1282"/>
                <a:gd name="T11" fmla="*/ 1937 h 2032"/>
                <a:gd name="T12" fmla="*/ 1281 w 1282"/>
                <a:gd name="T13" fmla="*/ 1000 h 2032"/>
                <a:gd name="T14" fmla="*/ 375 w 1282"/>
                <a:gd name="T15" fmla="*/ 94 h 2032"/>
                <a:gd name="T16" fmla="*/ 93 w 1282"/>
                <a:gd name="T17" fmla="*/ 94 h 2032"/>
                <a:gd name="T18" fmla="*/ 31 w 1282"/>
                <a:gd name="T19" fmla="*/ 219 h 2032"/>
                <a:gd name="T20" fmla="*/ 93 w 1282"/>
                <a:gd name="T21" fmla="*/ 344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2" h="2032">
                  <a:moveTo>
                    <a:pt x="93" y="344"/>
                  </a:moveTo>
                  <a:lnTo>
                    <a:pt x="93" y="344"/>
                  </a:lnTo>
                  <a:cubicBezTo>
                    <a:pt x="750" y="1000"/>
                    <a:pt x="750" y="1000"/>
                    <a:pt x="750" y="1000"/>
                  </a:cubicBezTo>
                  <a:cubicBezTo>
                    <a:pt x="93" y="1656"/>
                    <a:pt x="93" y="1656"/>
                    <a:pt x="93" y="1656"/>
                  </a:cubicBezTo>
                  <a:cubicBezTo>
                    <a:pt x="0" y="1750"/>
                    <a:pt x="0" y="1875"/>
                    <a:pt x="93" y="1937"/>
                  </a:cubicBezTo>
                  <a:cubicBezTo>
                    <a:pt x="156" y="2031"/>
                    <a:pt x="281" y="2031"/>
                    <a:pt x="375" y="1937"/>
                  </a:cubicBezTo>
                  <a:cubicBezTo>
                    <a:pt x="1281" y="1000"/>
                    <a:pt x="1281" y="1000"/>
                    <a:pt x="1281" y="1000"/>
                  </a:cubicBezTo>
                  <a:cubicBezTo>
                    <a:pt x="375" y="94"/>
                    <a:pt x="375" y="94"/>
                    <a:pt x="375" y="94"/>
                  </a:cubicBezTo>
                  <a:cubicBezTo>
                    <a:pt x="281" y="0"/>
                    <a:pt x="156" y="0"/>
                    <a:pt x="93" y="94"/>
                  </a:cubicBezTo>
                  <a:cubicBezTo>
                    <a:pt x="62" y="125"/>
                    <a:pt x="31" y="156"/>
                    <a:pt x="31" y="219"/>
                  </a:cubicBezTo>
                  <a:cubicBezTo>
                    <a:pt x="31" y="281"/>
                    <a:pt x="62" y="313"/>
                    <a:pt x="93" y="344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22" tIns="45711" rIns="91422" bIns="45711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836240" y="2676205"/>
            <a:ext cx="3746267" cy="323662"/>
            <a:chOff x="942752" y="2104107"/>
            <a:chExt cx="3746267" cy="323662"/>
          </a:xfrm>
        </p:grpSpPr>
        <p:sp>
          <p:nvSpPr>
            <p:cNvPr id="42" name="TextBox 13"/>
            <p:cNvSpPr txBox="1"/>
            <p:nvPr/>
          </p:nvSpPr>
          <p:spPr>
            <a:xfrm>
              <a:off x="1237175" y="2119992"/>
              <a:ext cx="345184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en-US" altLang="zh-CN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From 2 people to </a:t>
              </a:r>
              <a:r>
                <a:rPr lang="en-US" altLang="zh-CN" sz="2000" b="1" dirty="0" smtClean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employees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"/>
            <p:cNvSpPr>
              <a:spLocks noChangeArrowheads="1"/>
            </p:cNvSpPr>
            <p:nvPr/>
          </p:nvSpPr>
          <p:spPr bwMode="auto">
            <a:xfrm>
              <a:off x="942752" y="2104107"/>
              <a:ext cx="171332" cy="271493"/>
            </a:xfrm>
            <a:custGeom>
              <a:avLst/>
              <a:gdLst>
                <a:gd name="T0" fmla="*/ 93 w 1282"/>
                <a:gd name="T1" fmla="*/ 344 h 2032"/>
                <a:gd name="T2" fmla="*/ 93 w 1282"/>
                <a:gd name="T3" fmla="*/ 344 h 2032"/>
                <a:gd name="T4" fmla="*/ 750 w 1282"/>
                <a:gd name="T5" fmla="*/ 1000 h 2032"/>
                <a:gd name="T6" fmla="*/ 93 w 1282"/>
                <a:gd name="T7" fmla="*/ 1656 h 2032"/>
                <a:gd name="T8" fmla="*/ 93 w 1282"/>
                <a:gd name="T9" fmla="*/ 1937 h 2032"/>
                <a:gd name="T10" fmla="*/ 375 w 1282"/>
                <a:gd name="T11" fmla="*/ 1937 h 2032"/>
                <a:gd name="T12" fmla="*/ 1281 w 1282"/>
                <a:gd name="T13" fmla="*/ 1000 h 2032"/>
                <a:gd name="T14" fmla="*/ 375 w 1282"/>
                <a:gd name="T15" fmla="*/ 94 h 2032"/>
                <a:gd name="T16" fmla="*/ 93 w 1282"/>
                <a:gd name="T17" fmla="*/ 94 h 2032"/>
                <a:gd name="T18" fmla="*/ 31 w 1282"/>
                <a:gd name="T19" fmla="*/ 219 h 2032"/>
                <a:gd name="T20" fmla="*/ 93 w 1282"/>
                <a:gd name="T21" fmla="*/ 344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2" h="2032">
                  <a:moveTo>
                    <a:pt x="93" y="344"/>
                  </a:moveTo>
                  <a:lnTo>
                    <a:pt x="93" y="344"/>
                  </a:lnTo>
                  <a:cubicBezTo>
                    <a:pt x="750" y="1000"/>
                    <a:pt x="750" y="1000"/>
                    <a:pt x="750" y="1000"/>
                  </a:cubicBezTo>
                  <a:cubicBezTo>
                    <a:pt x="93" y="1656"/>
                    <a:pt x="93" y="1656"/>
                    <a:pt x="93" y="1656"/>
                  </a:cubicBezTo>
                  <a:cubicBezTo>
                    <a:pt x="0" y="1750"/>
                    <a:pt x="0" y="1875"/>
                    <a:pt x="93" y="1937"/>
                  </a:cubicBezTo>
                  <a:cubicBezTo>
                    <a:pt x="156" y="2031"/>
                    <a:pt x="281" y="2031"/>
                    <a:pt x="375" y="1937"/>
                  </a:cubicBezTo>
                  <a:cubicBezTo>
                    <a:pt x="1281" y="1000"/>
                    <a:pt x="1281" y="1000"/>
                    <a:pt x="1281" y="1000"/>
                  </a:cubicBezTo>
                  <a:cubicBezTo>
                    <a:pt x="375" y="94"/>
                    <a:pt x="375" y="94"/>
                    <a:pt x="375" y="94"/>
                  </a:cubicBezTo>
                  <a:cubicBezTo>
                    <a:pt x="281" y="0"/>
                    <a:pt x="156" y="0"/>
                    <a:pt x="93" y="94"/>
                  </a:cubicBezTo>
                  <a:cubicBezTo>
                    <a:pt x="62" y="125"/>
                    <a:pt x="31" y="156"/>
                    <a:pt x="31" y="219"/>
                  </a:cubicBezTo>
                  <a:cubicBezTo>
                    <a:pt x="31" y="281"/>
                    <a:pt x="62" y="313"/>
                    <a:pt x="93" y="344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22" tIns="45711" rIns="91422" bIns="45711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836240" y="3199110"/>
            <a:ext cx="3746267" cy="323662"/>
            <a:chOff x="942752" y="2104107"/>
            <a:chExt cx="3746267" cy="323662"/>
          </a:xfrm>
        </p:grpSpPr>
        <p:sp>
          <p:nvSpPr>
            <p:cNvPr id="45" name="TextBox 13"/>
            <p:cNvSpPr txBox="1"/>
            <p:nvPr/>
          </p:nvSpPr>
          <p:spPr>
            <a:xfrm>
              <a:off x="1237175" y="2119992"/>
              <a:ext cx="345184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en-US" altLang="zh-CN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From 3 t0 </a:t>
              </a:r>
              <a:r>
                <a:rPr lang="en-US" altLang="zh-CN" sz="2000" b="1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200+ 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countries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"/>
            <p:cNvSpPr>
              <a:spLocks noChangeArrowheads="1"/>
            </p:cNvSpPr>
            <p:nvPr/>
          </p:nvSpPr>
          <p:spPr bwMode="auto">
            <a:xfrm>
              <a:off x="942752" y="2104107"/>
              <a:ext cx="171332" cy="271493"/>
            </a:xfrm>
            <a:custGeom>
              <a:avLst/>
              <a:gdLst>
                <a:gd name="T0" fmla="*/ 93 w 1282"/>
                <a:gd name="T1" fmla="*/ 344 h 2032"/>
                <a:gd name="T2" fmla="*/ 93 w 1282"/>
                <a:gd name="T3" fmla="*/ 344 h 2032"/>
                <a:gd name="T4" fmla="*/ 750 w 1282"/>
                <a:gd name="T5" fmla="*/ 1000 h 2032"/>
                <a:gd name="T6" fmla="*/ 93 w 1282"/>
                <a:gd name="T7" fmla="*/ 1656 h 2032"/>
                <a:gd name="T8" fmla="*/ 93 w 1282"/>
                <a:gd name="T9" fmla="*/ 1937 h 2032"/>
                <a:gd name="T10" fmla="*/ 375 w 1282"/>
                <a:gd name="T11" fmla="*/ 1937 h 2032"/>
                <a:gd name="T12" fmla="*/ 1281 w 1282"/>
                <a:gd name="T13" fmla="*/ 1000 h 2032"/>
                <a:gd name="T14" fmla="*/ 375 w 1282"/>
                <a:gd name="T15" fmla="*/ 94 h 2032"/>
                <a:gd name="T16" fmla="*/ 93 w 1282"/>
                <a:gd name="T17" fmla="*/ 94 h 2032"/>
                <a:gd name="T18" fmla="*/ 31 w 1282"/>
                <a:gd name="T19" fmla="*/ 219 h 2032"/>
                <a:gd name="T20" fmla="*/ 93 w 1282"/>
                <a:gd name="T21" fmla="*/ 344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2" h="2032">
                  <a:moveTo>
                    <a:pt x="93" y="344"/>
                  </a:moveTo>
                  <a:lnTo>
                    <a:pt x="93" y="344"/>
                  </a:lnTo>
                  <a:cubicBezTo>
                    <a:pt x="750" y="1000"/>
                    <a:pt x="750" y="1000"/>
                    <a:pt x="750" y="1000"/>
                  </a:cubicBezTo>
                  <a:cubicBezTo>
                    <a:pt x="93" y="1656"/>
                    <a:pt x="93" y="1656"/>
                    <a:pt x="93" y="1656"/>
                  </a:cubicBezTo>
                  <a:cubicBezTo>
                    <a:pt x="0" y="1750"/>
                    <a:pt x="0" y="1875"/>
                    <a:pt x="93" y="1937"/>
                  </a:cubicBezTo>
                  <a:cubicBezTo>
                    <a:pt x="156" y="2031"/>
                    <a:pt x="281" y="2031"/>
                    <a:pt x="375" y="1937"/>
                  </a:cubicBezTo>
                  <a:cubicBezTo>
                    <a:pt x="1281" y="1000"/>
                    <a:pt x="1281" y="1000"/>
                    <a:pt x="1281" y="1000"/>
                  </a:cubicBezTo>
                  <a:cubicBezTo>
                    <a:pt x="375" y="94"/>
                    <a:pt x="375" y="94"/>
                    <a:pt x="375" y="94"/>
                  </a:cubicBezTo>
                  <a:cubicBezTo>
                    <a:pt x="281" y="0"/>
                    <a:pt x="156" y="0"/>
                    <a:pt x="93" y="94"/>
                  </a:cubicBezTo>
                  <a:cubicBezTo>
                    <a:pt x="62" y="125"/>
                    <a:pt x="31" y="156"/>
                    <a:pt x="31" y="219"/>
                  </a:cubicBezTo>
                  <a:cubicBezTo>
                    <a:pt x="31" y="281"/>
                    <a:pt x="62" y="313"/>
                    <a:pt x="93" y="344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22" tIns="45711" rIns="91422" bIns="45711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836240" y="3709823"/>
            <a:ext cx="4587321" cy="323662"/>
            <a:chOff x="942752" y="2104107"/>
            <a:chExt cx="4587321" cy="323662"/>
          </a:xfrm>
        </p:grpSpPr>
        <p:sp>
          <p:nvSpPr>
            <p:cNvPr id="48" name="TextBox 13"/>
            <p:cNvSpPr txBox="1"/>
            <p:nvPr/>
          </p:nvSpPr>
          <p:spPr>
            <a:xfrm>
              <a:off x="1237175" y="2119992"/>
              <a:ext cx="429289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en-US" altLang="zh-CN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From 0 to </a:t>
              </a:r>
              <a:r>
                <a:rPr lang="en-US" altLang="zh-CN" sz="2000" b="1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million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dollars revenues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"/>
            <p:cNvSpPr>
              <a:spLocks noChangeArrowheads="1"/>
            </p:cNvSpPr>
            <p:nvPr/>
          </p:nvSpPr>
          <p:spPr bwMode="auto">
            <a:xfrm>
              <a:off x="942752" y="2104107"/>
              <a:ext cx="171332" cy="271493"/>
            </a:xfrm>
            <a:custGeom>
              <a:avLst/>
              <a:gdLst>
                <a:gd name="T0" fmla="*/ 93 w 1282"/>
                <a:gd name="T1" fmla="*/ 344 h 2032"/>
                <a:gd name="T2" fmla="*/ 93 w 1282"/>
                <a:gd name="T3" fmla="*/ 344 h 2032"/>
                <a:gd name="T4" fmla="*/ 750 w 1282"/>
                <a:gd name="T5" fmla="*/ 1000 h 2032"/>
                <a:gd name="T6" fmla="*/ 93 w 1282"/>
                <a:gd name="T7" fmla="*/ 1656 h 2032"/>
                <a:gd name="T8" fmla="*/ 93 w 1282"/>
                <a:gd name="T9" fmla="*/ 1937 h 2032"/>
                <a:gd name="T10" fmla="*/ 375 w 1282"/>
                <a:gd name="T11" fmla="*/ 1937 h 2032"/>
                <a:gd name="T12" fmla="*/ 1281 w 1282"/>
                <a:gd name="T13" fmla="*/ 1000 h 2032"/>
                <a:gd name="T14" fmla="*/ 375 w 1282"/>
                <a:gd name="T15" fmla="*/ 94 h 2032"/>
                <a:gd name="T16" fmla="*/ 93 w 1282"/>
                <a:gd name="T17" fmla="*/ 94 h 2032"/>
                <a:gd name="T18" fmla="*/ 31 w 1282"/>
                <a:gd name="T19" fmla="*/ 219 h 2032"/>
                <a:gd name="T20" fmla="*/ 93 w 1282"/>
                <a:gd name="T21" fmla="*/ 344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2" h="2032">
                  <a:moveTo>
                    <a:pt x="93" y="344"/>
                  </a:moveTo>
                  <a:lnTo>
                    <a:pt x="93" y="344"/>
                  </a:lnTo>
                  <a:cubicBezTo>
                    <a:pt x="750" y="1000"/>
                    <a:pt x="750" y="1000"/>
                    <a:pt x="750" y="1000"/>
                  </a:cubicBezTo>
                  <a:cubicBezTo>
                    <a:pt x="93" y="1656"/>
                    <a:pt x="93" y="1656"/>
                    <a:pt x="93" y="1656"/>
                  </a:cubicBezTo>
                  <a:cubicBezTo>
                    <a:pt x="0" y="1750"/>
                    <a:pt x="0" y="1875"/>
                    <a:pt x="93" y="1937"/>
                  </a:cubicBezTo>
                  <a:cubicBezTo>
                    <a:pt x="156" y="2031"/>
                    <a:pt x="281" y="2031"/>
                    <a:pt x="375" y="1937"/>
                  </a:cubicBezTo>
                  <a:cubicBezTo>
                    <a:pt x="1281" y="1000"/>
                    <a:pt x="1281" y="1000"/>
                    <a:pt x="1281" y="1000"/>
                  </a:cubicBezTo>
                  <a:cubicBezTo>
                    <a:pt x="375" y="94"/>
                    <a:pt x="375" y="94"/>
                    <a:pt x="375" y="94"/>
                  </a:cubicBezTo>
                  <a:cubicBezTo>
                    <a:pt x="281" y="0"/>
                    <a:pt x="156" y="0"/>
                    <a:pt x="93" y="94"/>
                  </a:cubicBezTo>
                  <a:cubicBezTo>
                    <a:pt x="62" y="125"/>
                    <a:pt x="31" y="156"/>
                    <a:pt x="31" y="219"/>
                  </a:cubicBezTo>
                  <a:cubicBezTo>
                    <a:pt x="31" y="281"/>
                    <a:pt x="62" y="313"/>
                    <a:pt x="93" y="344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22" tIns="45711" rIns="91422" bIns="45711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0" name="TextBox 21"/>
          <p:cNvSpPr txBox="1"/>
          <p:nvPr/>
        </p:nvSpPr>
        <p:spPr>
          <a:xfrm>
            <a:off x="3915989" y="1396521"/>
            <a:ext cx="804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D03B"/>
                </a:solidFill>
              </a:rPr>
              <a:t>100 % Small, Online But International Business</a:t>
            </a:r>
            <a:endParaRPr lang="en-US" sz="3200" dirty="0">
              <a:solidFill>
                <a:srgbClr val="FFD03B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7731" y="4928197"/>
            <a:ext cx="2025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</a:rPr>
              <a:t>Mr. Cha and Mrs. Cha - Founders of Baby Online Dress Brand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8710" b="5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-25758" y="0"/>
            <a:ext cx="12192000" cy="68580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5090" t="12166" r="1967" b="21497"/>
          <a:stretch/>
        </p:blipFill>
        <p:spPr>
          <a:xfrm>
            <a:off x="0" y="0"/>
            <a:ext cx="12192000" cy="508673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3" name="组合 32"/>
          <p:cNvGrpSpPr/>
          <p:nvPr/>
        </p:nvGrpSpPr>
        <p:grpSpPr>
          <a:xfrm>
            <a:off x="435305" y="5210134"/>
            <a:ext cx="10189765" cy="833060"/>
            <a:chOff x="1642599" y="3638916"/>
            <a:chExt cx="10189765" cy="833060"/>
          </a:xfrm>
        </p:grpSpPr>
        <p:sp>
          <p:nvSpPr>
            <p:cNvPr id="34" name="箭头 258"/>
            <p:cNvSpPr>
              <a:spLocks noChangeShapeType="1"/>
            </p:cNvSpPr>
            <p:nvPr/>
          </p:nvSpPr>
          <p:spPr bwMode="auto">
            <a:xfrm>
              <a:off x="1642599" y="3723054"/>
              <a:ext cx="10189765" cy="3380"/>
            </a:xfrm>
            <a:prstGeom prst="line">
              <a:avLst/>
            </a:prstGeom>
            <a:noFill/>
            <a:ln w="28575" cap="flat" cmpd="sng">
              <a:solidFill>
                <a:srgbClr val="ADBACA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3"/>
            <p:cNvSpPr>
              <a:spLocks noChangeAspect="1" noChangeArrowheads="1"/>
            </p:cNvSpPr>
            <p:nvPr/>
          </p:nvSpPr>
          <p:spPr bwMode="auto">
            <a:xfrm>
              <a:off x="2963399" y="3638916"/>
              <a:ext cx="180975" cy="17938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endParaRPr lang="zh-CN" altLang="en-US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Oval 7"/>
            <p:cNvSpPr>
              <a:spLocks noChangeAspect="1" noChangeArrowheads="1"/>
            </p:cNvSpPr>
            <p:nvPr/>
          </p:nvSpPr>
          <p:spPr bwMode="auto">
            <a:xfrm>
              <a:off x="5839949" y="3638916"/>
              <a:ext cx="180975" cy="17938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endParaRPr lang="zh-CN" altLang="en-US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Oval 11"/>
            <p:cNvSpPr>
              <a:spLocks noChangeAspect="1" noChangeArrowheads="1"/>
            </p:cNvSpPr>
            <p:nvPr/>
          </p:nvSpPr>
          <p:spPr bwMode="auto">
            <a:xfrm>
              <a:off x="8780894" y="3638916"/>
              <a:ext cx="180975" cy="17938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endParaRPr lang="zh-CN" altLang="en-US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15"/>
            <p:cNvSpPr>
              <a:spLocks noChangeAspect="1" noChangeArrowheads="1"/>
            </p:cNvSpPr>
            <p:nvPr/>
          </p:nvSpPr>
          <p:spPr bwMode="auto">
            <a:xfrm>
              <a:off x="4401674" y="3638916"/>
              <a:ext cx="180975" cy="17938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endParaRPr lang="zh-CN" altLang="en-US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Oval 16"/>
            <p:cNvSpPr>
              <a:spLocks noChangeAspect="1" noChangeArrowheads="1"/>
            </p:cNvSpPr>
            <p:nvPr/>
          </p:nvSpPr>
          <p:spPr bwMode="auto">
            <a:xfrm>
              <a:off x="7278224" y="3638916"/>
              <a:ext cx="180975" cy="17938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endParaRPr lang="zh-CN" altLang="en-US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2529296" y="3887201"/>
              <a:ext cx="946150" cy="541687"/>
            </a:xfrm>
            <a:prstGeom prst="rect">
              <a:avLst/>
            </a:prstGeom>
            <a:noFill/>
            <a:extLst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defTabSz="1216817">
                <a:spcBef>
                  <a:spcPct val="20000"/>
                </a:spcBef>
                <a:defRPr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+mn-lt"/>
                  <a:cs typeface="+mn-ea"/>
                  <a:sym typeface="Arial" panose="020B0604020202020204" pitchFamily="34" charset="0"/>
                </a:rPr>
                <a:t>60 Million</a:t>
              </a:r>
            </a:p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+mn-lt"/>
                  <a:cs typeface="+mn-ea"/>
                  <a:sym typeface="Arial" panose="020B0604020202020204" pitchFamily="34" charset="0"/>
                </a:rPr>
                <a:t>SMEs</a:t>
              </a:r>
              <a:endParaRPr lang="zh-CN" altLang="en-US" dirty="0">
                <a:solidFill>
                  <a:schemeClr val="bg1"/>
                </a:solidFill>
                <a:latin typeface="+mn-l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5354329" y="3887201"/>
              <a:ext cx="127652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 Million</a:t>
              </a:r>
              <a:r>
                <a:rPr lang="zh-CN" altLang="en-US" sz="1600" b="1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sz="1600" b="1" dirty="0" smtClean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SMEs</a:t>
              </a: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8449823" y="3887201"/>
              <a:ext cx="946150" cy="492443"/>
            </a:xfrm>
            <a:prstGeom prst="rect">
              <a:avLst/>
            </a:prstGeom>
            <a:noFill/>
            <a:extLst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defTabSz="1216817">
                <a:spcBef>
                  <a:spcPct val="20000"/>
                </a:spcBef>
                <a:defRPr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+mn-lt"/>
                  <a:cs typeface="+mn-ea"/>
                  <a:sym typeface="Arial" panose="020B0604020202020204" pitchFamily="34" charset="0"/>
                </a:rPr>
                <a:t>5 </a:t>
              </a:r>
              <a:r>
                <a:rPr lang="en-US" altLang="zh-CN" dirty="0">
                  <a:solidFill>
                    <a:schemeClr val="bg1"/>
                  </a:solidFill>
                  <a:latin typeface="+mn-lt"/>
                  <a:cs typeface="+mn-ea"/>
                  <a:sym typeface="Arial" panose="020B0604020202020204" pitchFamily="34" charset="0"/>
                </a:rPr>
                <a:t>Million</a:t>
              </a:r>
              <a:r>
                <a:rPr lang="zh-CN" altLang="en-US" dirty="0">
                  <a:solidFill>
                    <a:schemeClr val="bg1"/>
                  </a:solidFill>
                  <a:latin typeface="+mn-lt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  <a:latin typeface="+mn-lt"/>
                  <a:cs typeface="+mn-ea"/>
                  <a:sym typeface="Arial" panose="020B0604020202020204" pitchFamily="34" charset="0"/>
                </a:rPr>
                <a:t>SMEs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341631" y="5536049"/>
            <a:ext cx="1862838" cy="1083554"/>
            <a:chOff x="3449174" y="3981594"/>
            <a:chExt cx="2085975" cy="1083554"/>
          </a:xfrm>
          <a:solidFill>
            <a:srgbClr val="FFC000"/>
          </a:solidFill>
        </p:grpSpPr>
        <p:grpSp>
          <p:nvGrpSpPr>
            <p:cNvPr id="46" name="Group 17"/>
            <p:cNvGrpSpPr>
              <a:grpSpLocks/>
            </p:cNvGrpSpPr>
            <p:nvPr/>
          </p:nvGrpSpPr>
          <p:grpSpPr bwMode="auto">
            <a:xfrm>
              <a:off x="3449174" y="3981594"/>
              <a:ext cx="2085975" cy="1083554"/>
              <a:chOff x="0" y="0"/>
              <a:chExt cx="3284" cy="1706"/>
            </a:xfrm>
            <a:grpFill/>
          </p:grpSpPr>
          <p:sp>
            <p:nvSpPr>
              <p:cNvPr id="49" name="AutoShape 18"/>
              <p:cNvSpPr>
                <a:spLocks noChangeArrowheads="1"/>
              </p:cNvSpPr>
              <p:nvPr/>
            </p:nvSpPr>
            <p:spPr bwMode="auto">
              <a:xfrm>
                <a:off x="810" y="0"/>
                <a:ext cx="1663" cy="979"/>
              </a:xfrm>
              <a:prstGeom prst="diamond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0" name="Rectangle 19"/>
              <p:cNvSpPr>
                <a:spLocks noChangeArrowheads="1"/>
              </p:cNvSpPr>
              <p:nvPr/>
            </p:nvSpPr>
            <p:spPr bwMode="auto">
              <a:xfrm>
                <a:off x="0" y="271"/>
                <a:ext cx="3284" cy="143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sz="140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7" name="TextBox 13"/>
            <p:cNvSpPr txBox="1"/>
            <p:nvPr/>
          </p:nvSpPr>
          <p:spPr>
            <a:xfrm>
              <a:off x="3492241" y="4307907"/>
              <a:ext cx="2042908" cy="738664"/>
            </a:xfrm>
            <a:prstGeom prst="rect">
              <a:avLst/>
            </a:prstGeom>
            <a:grp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lang="en-US" altLang="zh-CN" sz="1600" b="1" dirty="0" smtClean="0"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the 2</a:t>
              </a:r>
              <a:r>
                <a:rPr lang="en-US" altLang="zh-CN" sz="1600" b="1" baseline="30000" dirty="0" smtClean="0"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nd</a:t>
              </a:r>
              <a:r>
                <a:rPr lang="en-US" altLang="zh-CN" sz="1600" b="1" dirty="0" smtClean="0"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Largest Economy in the World</a:t>
              </a:r>
              <a:endParaRPr lang="en-US" sz="1600" b="1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331683" y="5536049"/>
            <a:ext cx="1862837" cy="1083554"/>
            <a:chOff x="3449174" y="3981594"/>
            <a:chExt cx="2085975" cy="1083554"/>
          </a:xfrm>
          <a:solidFill>
            <a:srgbClr val="FFC000"/>
          </a:solidFill>
        </p:grpSpPr>
        <p:grpSp>
          <p:nvGrpSpPr>
            <p:cNvPr id="64" name="Group 17"/>
            <p:cNvGrpSpPr>
              <a:grpSpLocks/>
            </p:cNvGrpSpPr>
            <p:nvPr/>
          </p:nvGrpSpPr>
          <p:grpSpPr bwMode="auto">
            <a:xfrm>
              <a:off x="3449174" y="3981594"/>
              <a:ext cx="2085975" cy="1083554"/>
              <a:chOff x="0" y="0"/>
              <a:chExt cx="3284" cy="1706"/>
            </a:xfrm>
            <a:grpFill/>
          </p:grpSpPr>
          <p:sp>
            <p:nvSpPr>
              <p:cNvPr id="66" name="AutoShape 18"/>
              <p:cNvSpPr>
                <a:spLocks noChangeArrowheads="1"/>
              </p:cNvSpPr>
              <p:nvPr/>
            </p:nvSpPr>
            <p:spPr bwMode="auto">
              <a:xfrm>
                <a:off x="810" y="0"/>
                <a:ext cx="1663" cy="979"/>
              </a:xfrm>
              <a:prstGeom prst="diamond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Rectangle 19"/>
              <p:cNvSpPr>
                <a:spLocks noChangeArrowheads="1"/>
              </p:cNvSpPr>
              <p:nvPr/>
            </p:nvSpPr>
            <p:spPr bwMode="auto">
              <a:xfrm>
                <a:off x="0" y="271"/>
                <a:ext cx="3284" cy="143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sz="140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521084" y="4307907"/>
              <a:ext cx="1948737" cy="738664"/>
            </a:xfrm>
            <a:prstGeom prst="rect">
              <a:avLst/>
            </a:prstGeom>
            <a:grp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lang="en-US" altLang="zh-CN" sz="1600" b="1" dirty="0" smtClean="0"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the Largest E-Commerce Market in the World</a:t>
              </a:r>
              <a:endParaRPr lang="en-US" sz="1600" b="1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355747" y="5536049"/>
            <a:ext cx="1862838" cy="1083554"/>
            <a:chOff x="3449174" y="3981594"/>
            <a:chExt cx="2085975" cy="1083554"/>
          </a:xfrm>
          <a:solidFill>
            <a:srgbClr val="FFC000"/>
          </a:solidFill>
        </p:grpSpPr>
        <p:grpSp>
          <p:nvGrpSpPr>
            <p:cNvPr id="69" name="Group 17"/>
            <p:cNvGrpSpPr>
              <a:grpSpLocks/>
            </p:cNvGrpSpPr>
            <p:nvPr/>
          </p:nvGrpSpPr>
          <p:grpSpPr bwMode="auto">
            <a:xfrm>
              <a:off x="3449174" y="3981594"/>
              <a:ext cx="2085975" cy="1083554"/>
              <a:chOff x="0" y="0"/>
              <a:chExt cx="3284" cy="1706"/>
            </a:xfrm>
            <a:grpFill/>
          </p:grpSpPr>
          <p:sp>
            <p:nvSpPr>
              <p:cNvPr id="71" name="AutoShape 18"/>
              <p:cNvSpPr>
                <a:spLocks noChangeArrowheads="1"/>
              </p:cNvSpPr>
              <p:nvPr/>
            </p:nvSpPr>
            <p:spPr bwMode="auto">
              <a:xfrm>
                <a:off x="810" y="0"/>
                <a:ext cx="1663" cy="979"/>
              </a:xfrm>
              <a:prstGeom prst="diamond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0" y="271"/>
                <a:ext cx="3284" cy="143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sz="140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TextBox 13"/>
            <p:cNvSpPr txBox="1"/>
            <p:nvPr/>
          </p:nvSpPr>
          <p:spPr>
            <a:xfrm>
              <a:off x="3622972" y="4457081"/>
              <a:ext cx="1729246" cy="246221"/>
            </a:xfrm>
            <a:prstGeom prst="rect">
              <a:avLst/>
            </a:prstGeom>
            <a:grp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en-US" altLang="zh-CN" sz="1600" b="1" dirty="0" smtClean="0"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To Be Continued…</a:t>
              </a:r>
              <a:endParaRPr lang="en-US" sz="1600" b="1" dirty="0"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3" name="Oval 11"/>
          <p:cNvSpPr>
            <a:spLocks noChangeAspect="1" noChangeArrowheads="1"/>
          </p:cNvSpPr>
          <p:nvPr/>
        </p:nvSpPr>
        <p:spPr bwMode="auto">
          <a:xfrm>
            <a:off x="9165389" y="5225043"/>
            <a:ext cx="180975" cy="17938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anchor="ctr"/>
          <a:lstStyle/>
          <a:p>
            <a:endParaRPr lang="zh-CN" altLang="en-US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等腰三角形 73"/>
          <p:cNvSpPr/>
          <p:nvPr/>
        </p:nvSpPr>
        <p:spPr>
          <a:xfrm rot="5400000">
            <a:off x="171846" y="472234"/>
            <a:ext cx="733524" cy="43074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381363" y="506645"/>
            <a:ext cx="843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Driving Force of China’s Economy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573599" y="1564099"/>
            <a:ext cx="4644159" cy="2146742"/>
          </a:xfrm>
          <a:prstGeom prst="rect">
            <a:avLst/>
          </a:prstGeom>
          <a:solidFill>
            <a:srgbClr val="7F7F7F">
              <a:alpha val="74902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2013, China became the </a:t>
            </a:r>
            <a:r>
              <a:rPr lang="en-US" altLang="zh-CN" b="1" dirty="0">
                <a:solidFill>
                  <a:srgbClr val="FFD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e-commerce market 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world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2015, the market size of China’s e-commerce reached 16.2 trillion RMB, approximately </a:t>
            </a:r>
            <a:r>
              <a:rPr lang="en-US" altLang="zh-CN" b="1" dirty="0" smtClean="0">
                <a:solidFill>
                  <a:srgbClr val="FFD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r>
              <a:rPr lang="zh-CN" altLang="en-US" b="1" dirty="0" smtClean="0">
                <a:solidFill>
                  <a:srgbClr val="FFD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solidFill>
                  <a:srgbClr val="FFD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trillion</a:t>
            </a:r>
            <a:r>
              <a:rPr lang="zh-CN" altLang="en-US" b="1" dirty="0" smtClean="0">
                <a:solidFill>
                  <a:srgbClr val="FFD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solidFill>
                  <a:srgbClr val="FFD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6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8710" b="5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8120" y="198120"/>
            <a:ext cx="11780520" cy="6446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171846" y="472234"/>
            <a:ext cx="733524" cy="43074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81364" y="506645"/>
            <a:ext cx="11003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China Cross Border E-Commerce for Import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141201" y="3654604"/>
            <a:ext cx="565185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FFD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FFD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RMB (132 Billion USD) in 2015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FFD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r>
              <a:rPr lang="en-US" altLang="zh-CN" dirty="0" smtClean="0">
                <a:solidFill>
                  <a:srgbClr val="FFD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FFD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Trillion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RMB (176 Billion USD) in 2016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FFD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</a:t>
            </a:r>
            <a:r>
              <a:rPr lang="en-US" altLang="zh-CN" dirty="0" smtClean="0">
                <a:solidFill>
                  <a:srgbClr val="FFD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FFD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Trillion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RMB (279 Billion USD) in 2018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Rate over </a:t>
            </a:r>
            <a:r>
              <a:rPr lang="en-US" altLang="zh-CN" b="1" dirty="0" smtClean="0">
                <a:solidFill>
                  <a:srgbClr val="FFD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38% YoY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Class Size up to </a:t>
            </a:r>
            <a:r>
              <a:rPr lang="en-US" altLang="zh-CN" b="1" dirty="0" smtClean="0">
                <a:solidFill>
                  <a:srgbClr val="FFD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Million Families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</a:t>
            </a:r>
            <a:r>
              <a:rPr lang="en-US" altLang="zh-CN" b="1" dirty="0" smtClean="0">
                <a:solidFill>
                  <a:srgbClr val="FFD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Quality &amp; Lower Price</a:t>
            </a:r>
            <a:endParaRPr lang="en-US" altLang="zh-CN" b="1" dirty="0">
              <a:solidFill>
                <a:srgbClr val="FFD0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5" name="组合 164"/>
          <p:cNvGrpSpPr/>
          <p:nvPr/>
        </p:nvGrpSpPr>
        <p:grpSpPr>
          <a:xfrm>
            <a:off x="3717831" y="1819587"/>
            <a:ext cx="8105766" cy="3986092"/>
            <a:chOff x="1658938" y="1250950"/>
            <a:chExt cx="5394325" cy="2652713"/>
          </a:xfrm>
          <a:solidFill>
            <a:srgbClr val="FFD03B"/>
          </a:solidFill>
        </p:grpSpPr>
        <p:sp>
          <p:nvSpPr>
            <p:cNvPr id="166" name="Freeform 91"/>
            <p:cNvSpPr>
              <a:spLocks noEditPoints="1"/>
            </p:cNvSpPr>
            <p:nvPr/>
          </p:nvSpPr>
          <p:spPr bwMode="auto">
            <a:xfrm>
              <a:off x="1658938" y="1625600"/>
              <a:ext cx="1965325" cy="2278063"/>
            </a:xfrm>
            <a:custGeom>
              <a:avLst/>
              <a:gdLst>
                <a:gd name="T0" fmla="*/ 186 w 283"/>
                <a:gd name="T1" fmla="*/ 22 h 328"/>
                <a:gd name="T2" fmla="*/ 167 w 283"/>
                <a:gd name="T3" fmla="*/ 35 h 328"/>
                <a:gd name="T4" fmla="*/ 165 w 283"/>
                <a:gd name="T5" fmla="*/ 54 h 328"/>
                <a:gd name="T6" fmla="*/ 188 w 283"/>
                <a:gd name="T7" fmla="*/ 69 h 328"/>
                <a:gd name="T8" fmla="*/ 195 w 283"/>
                <a:gd name="T9" fmla="*/ 48 h 328"/>
                <a:gd name="T10" fmla="*/ 214 w 283"/>
                <a:gd name="T11" fmla="*/ 48 h 328"/>
                <a:gd name="T12" fmla="*/ 232 w 283"/>
                <a:gd name="T13" fmla="*/ 53 h 328"/>
                <a:gd name="T14" fmla="*/ 239 w 283"/>
                <a:gd name="T15" fmla="*/ 71 h 328"/>
                <a:gd name="T16" fmla="*/ 217 w 283"/>
                <a:gd name="T17" fmla="*/ 79 h 328"/>
                <a:gd name="T18" fmla="*/ 230 w 283"/>
                <a:gd name="T19" fmla="*/ 87 h 328"/>
                <a:gd name="T20" fmla="*/ 225 w 283"/>
                <a:gd name="T21" fmla="*/ 89 h 328"/>
                <a:gd name="T22" fmla="*/ 201 w 283"/>
                <a:gd name="T23" fmla="*/ 107 h 328"/>
                <a:gd name="T24" fmla="*/ 191 w 283"/>
                <a:gd name="T25" fmla="*/ 137 h 328"/>
                <a:gd name="T26" fmla="*/ 170 w 283"/>
                <a:gd name="T27" fmla="*/ 125 h 328"/>
                <a:gd name="T28" fmla="*/ 154 w 283"/>
                <a:gd name="T29" fmla="*/ 148 h 328"/>
                <a:gd name="T30" fmla="*/ 172 w 283"/>
                <a:gd name="T31" fmla="*/ 157 h 328"/>
                <a:gd name="T32" fmla="*/ 198 w 283"/>
                <a:gd name="T33" fmla="*/ 174 h 328"/>
                <a:gd name="T34" fmla="*/ 220 w 283"/>
                <a:gd name="T35" fmla="*/ 171 h 328"/>
                <a:gd name="T36" fmla="*/ 253 w 283"/>
                <a:gd name="T37" fmla="*/ 185 h 328"/>
                <a:gd name="T38" fmla="*/ 283 w 283"/>
                <a:gd name="T39" fmla="*/ 204 h 328"/>
                <a:gd name="T40" fmla="*/ 270 w 283"/>
                <a:gd name="T41" fmla="*/ 245 h 328"/>
                <a:gd name="T42" fmla="*/ 254 w 283"/>
                <a:gd name="T43" fmla="*/ 263 h 328"/>
                <a:gd name="T44" fmla="*/ 238 w 283"/>
                <a:gd name="T45" fmla="*/ 280 h 328"/>
                <a:gd name="T46" fmla="*/ 223 w 283"/>
                <a:gd name="T47" fmla="*/ 297 h 328"/>
                <a:gd name="T48" fmla="*/ 217 w 283"/>
                <a:gd name="T49" fmla="*/ 310 h 328"/>
                <a:gd name="T50" fmla="*/ 205 w 283"/>
                <a:gd name="T51" fmla="*/ 323 h 328"/>
                <a:gd name="T52" fmla="*/ 202 w 283"/>
                <a:gd name="T53" fmla="*/ 305 h 328"/>
                <a:gd name="T54" fmla="*/ 211 w 283"/>
                <a:gd name="T55" fmla="*/ 268 h 328"/>
                <a:gd name="T56" fmla="*/ 210 w 283"/>
                <a:gd name="T57" fmla="*/ 233 h 328"/>
                <a:gd name="T58" fmla="*/ 191 w 283"/>
                <a:gd name="T59" fmla="*/ 209 h 328"/>
                <a:gd name="T60" fmla="*/ 195 w 283"/>
                <a:gd name="T61" fmla="*/ 189 h 328"/>
                <a:gd name="T62" fmla="*/ 178 w 283"/>
                <a:gd name="T63" fmla="*/ 168 h 328"/>
                <a:gd name="T64" fmla="*/ 160 w 283"/>
                <a:gd name="T65" fmla="*/ 158 h 328"/>
                <a:gd name="T66" fmla="*/ 133 w 283"/>
                <a:gd name="T67" fmla="*/ 142 h 328"/>
                <a:gd name="T68" fmla="*/ 118 w 283"/>
                <a:gd name="T69" fmla="*/ 126 h 328"/>
                <a:gd name="T70" fmla="*/ 118 w 283"/>
                <a:gd name="T71" fmla="*/ 133 h 328"/>
                <a:gd name="T72" fmla="*/ 102 w 283"/>
                <a:gd name="T73" fmla="*/ 112 h 328"/>
                <a:gd name="T74" fmla="*/ 92 w 283"/>
                <a:gd name="T75" fmla="*/ 77 h 328"/>
                <a:gd name="T76" fmla="*/ 86 w 283"/>
                <a:gd name="T77" fmla="*/ 67 h 328"/>
                <a:gd name="T78" fmla="*/ 70 w 283"/>
                <a:gd name="T79" fmla="*/ 50 h 328"/>
                <a:gd name="T80" fmla="*/ 44 w 283"/>
                <a:gd name="T81" fmla="*/ 41 h 328"/>
                <a:gd name="T82" fmla="*/ 30 w 283"/>
                <a:gd name="T83" fmla="*/ 48 h 328"/>
                <a:gd name="T84" fmla="*/ 17 w 283"/>
                <a:gd name="T85" fmla="*/ 57 h 328"/>
                <a:gd name="T86" fmla="*/ 7 w 283"/>
                <a:gd name="T87" fmla="*/ 44 h 328"/>
                <a:gd name="T88" fmla="*/ 3 w 283"/>
                <a:gd name="T89" fmla="*/ 28 h 328"/>
                <a:gd name="T90" fmla="*/ 8 w 283"/>
                <a:gd name="T91" fmla="*/ 18 h 328"/>
                <a:gd name="T92" fmla="*/ 28 w 283"/>
                <a:gd name="T93" fmla="*/ 6 h 328"/>
                <a:gd name="T94" fmla="*/ 74 w 283"/>
                <a:gd name="T95" fmla="*/ 11 h 328"/>
                <a:gd name="T96" fmla="*/ 95 w 283"/>
                <a:gd name="T97" fmla="*/ 12 h 328"/>
                <a:gd name="T98" fmla="*/ 130 w 283"/>
                <a:gd name="T99" fmla="*/ 21 h 328"/>
                <a:gd name="T100" fmla="*/ 154 w 283"/>
                <a:gd name="T101" fmla="*/ 15 h 328"/>
                <a:gd name="T102" fmla="*/ 161 w 283"/>
                <a:gd name="T103" fmla="*/ 4 h 328"/>
                <a:gd name="T104" fmla="*/ 174 w 283"/>
                <a:gd name="T105" fmla="*/ 15 h 328"/>
                <a:gd name="T106" fmla="*/ 93 w 283"/>
                <a:gd name="T107" fmla="*/ 25 h 328"/>
                <a:gd name="T108" fmla="*/ 120 w 283"/>
                <a:gd name="T109" fmla="*/ 39 h 328"/>
                <a:gd name="T110" fmla="*/ 116 w 283"/>
                <a:gd name="T111" fmla="*/ 38 h 328"/>
                <a:gd name="T112" fmla="*/ 153 w 283"/>
                <a:gd name="T113" fmla="*/ 72 h 328"/>
                <a:gd name="T114" fmla="*/ 165 w 283"/>
                <a:gd name="T115" fmla="*/ 85 h 328"/>
                <a:gd name="T116" fmla="*/ 176 w 283"/>
                <a:gd name="T117" fmla="*/ 78 h 328"/>
                <a:gd name="T118" fmla="*/ 174 w 283"/>
                <a:gd name="T119" fmla="*/ 97 h 328"/>
                <a:gd name="T120" fmla="*/ 192 w 283"/>
                <a:gd name="T121" fmla="*/ 91 h 328"/>
                <a:gd name="T122" fmla="*/ 187 w 283"/>
                <a:gd name="T123" fmla="*/ 9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3" h="328">
                  <a:moveTo>
                    <a:pt x="173" y="18"/>
                  </a:moveTo>
                  <a:cubicBezTo>
                    <a:pt x="173" y="19"/>
                    <a:pt x="174" y="17"/>
                    <a:pt x="174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6" y="19"/>
                    <a:pt x="177" y="18"/>
                    <a:pt x="176" y="17"/>
                  </a:cubicBezTo>
                  <a:cubicBezTo>
                    <a:pt x="177" y="17"/>
                    <a:pt x="178" y="16"/>
                    <a:pt x="178" y="15"/>
                  </a:cubicBezTo>
                  <a:cubicBezTo>
                    <a:pt x="179" y="16"/>
                    <a:pt x="178" y="14"/>
                    <a:pt x="180" y="14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82" y="10"/>
                    <a:pt x="182" y="10"/>
                    <a:pt x="184" y="11"/>
                  </a:cubicBezTo>
                  <a:cubicBezTo>
                    <a:pt x="185" y="11"/>
                    <a:pt x="184" y="12"/>
                    <a:pt x="184" y="12"/>
                  </a:cubicBezTo>
                  <a:cubicBezTo>
                    <a:pt x="185" y="12"/>
                    <a:pt x="185" y="12"/>
                    <a:pt x="186" y="12"/>
                  </a:cubicBezTo>
                  <a:cubicBezTo>
                    <a:pt x="186" y="12"/>
                    <a:pt x="186" y="13"/>
                    <a:pt x="187" y="13"/>
                  </a:cubicBezTo>
                  <a:cubicBezTo>
                    <a:pt x="187" y="15"/>
                    <a:pt x="186" y="15"/>
                    <a:pt x="186" y="16"/>
                  </a:cubicBezTo>
                  <a:cubicBezTo>
                    <a:pt x="187" y="17"/>
                    <a:pt x="186" y="19"/>
                    <a:pt x="188" y="19"/>
                  </a:cubicBezTo>
                  <a:cubicBezTo>
                    <a:pt x="187" y="20"/>
                    <a:pt x="186" y="20"/>
                    <a:pt x="186" y="22"/>
                  </a:cubicBezTo>
                  <a:cubicBezTo>
                    <a:pt x="185" y="22"/>
                    <a:pt x="184" y="23"/>
                    <a:pt x="184" y="22"/>
                  </a:cubicBezTo>
                  <a:cubicBezTo>
                    <a:pt x="183" y="22"/>
                    <a:pt x="183" y="24"/>
                    <a:pt x="182" y="24"/>
                  </a:cubicBezTo>
                  <a:cubicBezTo>
                    <a:pt x="182" y="24"/>
                    <a:pt x="183" y="23"/>
                    <a:pt x="180" y="23"/>
                  </a:cubicBezTo>
                  <a:cubicBezTo>
                    <a:pt x="180" y="23"/>
                    <a:pt x="181" y="23"/>
                    <a:pt x="181" y="23"/>
                  </a:cubicBezTo>
                  <a:cubicBezTo>
                    <a:pt x="180" y="21"/>
                    <a:pt x="178" y="23"/>
                    <a:pt x="176" y="23"/>
                  </a:cubicBezTo>
                  <a:cubicBezTo>
                    <a:pt x="177" y="24"/>
                    <a:pt x="177" y="24"/>
                    <a:pt x="176" y="26"/>
                  </a:cubicBezTo>
                  <a:cubicBezTo>
                    <a:pt x="176" y="26"/>
                    <a:pt x="176" y="25"/>
                    <a:pt x="176" y="25"/>
                  </a:cubicBezTo>
                  <a:cubicBezTo>
                    <a:pt x="175" y="25"/>
                    <a:pt x="175" y="27"/>
                    <a:pt x="173" y="27"/>
                  </a:cubicBezTo>
                  <a:cubicBezTo>
                    <a:pt x="173" y="27"/>
                    <a:pt x="174" y="27"/>
                    <a:pt x="174" y="28"/>
                  </a:cubicBezTo>
                  <a:cubicBezTo>
                    <a:pt x="174" y="29"/>
                    <a:pt x="174" y="29"/>
                    <a:pt x="174" y="30"/>
                  </a:cubicBezTo>
                  <a:cubicBezTo>
                    <a:pt x="173" y="29"/>
                    <a:pt x="171" y="32"/>
                    <a:pt x="171" y="31"/>
                  </a:cubicBezTo>
                  <a:cubicBezTo>
                    <a:pt x="170" y="31"/>
                    <a:pt x="170" y="31"/>
                    <a:pt x="170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33"/>
                    <a:pt x="167" y="34"/>
                    <a:pt x="167" y="35"/>
                  </a:cubicBezTo>
                  <a:cubicBezTo>
                    <a:pt x="166" y="34"/>
                    <a:pt x="166" y="34"/>
                    <a:pt x="166" y="35"/>
                  </a:cubicBezTo>
                  <a:cubicBezTo>
                    <a:pt x="165" y="34"/>
                    <a:pt x="164" y="35"/>
                    <a:pt x="163" y="35"/>
                  </a:cubicBezTo>
                  <a:cubicBezTo>
                    <a:pt x="164" y="36"/>
                    <a:pt x="164" y="36"/>
                    <a:pt x="164" y="37"/>
                  </a:cubicBezTo>
                  <a:cubicBezTo>
                    <a:pt x="162" y="36"/>
                    <a:pt x="163" y="37"/>
                    <a:pt x="162" y="39"/>
                  </a:cubicBezTo>
                  <a:cubicBezTo>
                    <a:pt x="161" y="40"/>
                    <a:pt x="160" y="41"/>
                    <a:pt x="160" y="44"/>
                  </a:cubicBezTo>
                  <a:cubicBezTo>
                    <a:pt x="159" y="44"/>
                    <a:pt x="158" y="46"/>
                    <a:pt x="157" y="47"/>
                  </a:cubicBezTo>
                  <a:cubicBezTo>
                    <a:pt x="157" y="48"/>
                    <a:pt x="158" y="47"/>
                    <a:pt x="158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60" y="49"/>
                    <a:pt x="160" y="47"/>
                    <a:pt x="162" y="48"/>
                  </a:cubicBezTo>
                  <a:cubicBezTo>
                    <a:pt x="162" y="49"/>
                    <a:pt x="162" y="49"/>
                    <a:pt x="163" y="49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3" y="52"/>
                    <a:pt x="164" y="51"/>
                    <a:pt x="164" y="52"/>
                  </a:cubicBezTo>
                  <a:cubicBezTo>
                    <a:pt x="164" y="53"/>
                    <a:pt x="165" y="53"/>
                    <a:pt x="165" y="54"/>
                  </a:cubicBezTo>
                  <a:cubicBezTo>
                    <a:pt x="168" y="53"/>
                    <a:pt x="170" y="54"/>
                    <a:pt x="171" y="54"/>
                  </a:cubicBezTo>
                  <a:cubicBezTo>
                    <a:pt x="171" y="56"/>
                    <a:pt x="174" y="55"/>
                    <a:pt x="175" y="56"/>
                  </a:cubicBezTo>
                  <a:cubicBezTo>
                    <a:pt x="175" y="57"/>
                    <a:pt x="175" y="56"/>
                    <a:pt x="175" y="57"/>
                  </a:cubicBezTo>
                  <a:cubicBezTo>
                    <a:pt x="175" y="58"/>
                    <a:pt x="176" y="57"/>
                    <a:pt x="176" y="57"/>
                  </a:cubicBezTo>
                  <a:cubicBezTo>
                    <a:pt x="177" y="57"/>
                    <a:pt x="177" y="58"/>
                    <a:pt x="177" y="58"/>
                  </a:cubicBezTo>
                  <a:cubicBezTo>
                    <a:pt x="178" y="58"/>
                    <a:pt x="179" y="58"/>
                    <a:pt x="179" y="59"/>
                  </a:cubicBezTo>
                  <a:cubicBezTo>
                    <a:pt x="181" y="59"/>
                    <a:pt x="183" y="60"/>
                    <a:pt x="186" y="60"/>
                  </a:cubicBezTo>
                  <a:cubicBezTo>
                    <a:pt x="186" y="62"/>
                    <a:pt x="185" y="63"/>
                    <a:pt x="186" y="64"/>
                  </a:cubicBezTo>
                  <a:cubicBezTo>
                    <a:pt x="186" y="64"/>
                    <a:pt x="187" y="65"/>
                    <a:pt x="187" y="65"/>
                  </a:cubicBezTo>
                  <a:cubicBezTo>
                    <a:pt x="187" y="65"/>
                    <a:pt x="186" y="66"/>
                    <a:pt x="186" y="66"/>
                  </a:cubicBezTo>
                  <a:cubicBezTo>
                    <a:pt x="186" y="67"/>
                    <a:pt x="187" y="66"/>
                    <a:pt x="187" y="67"/>
                  </a:cubicBezTo>
                  <a:cubicBezTo>
                    <a:pt x="187" y="67"/>
                    <a:pt x="186" y="68"/>
                    <a:pt x="188" y="68"/>
                  </a:cubicBezTo>
                  <a:cubicBezTo>
                    <a:pt x="187" y="68"/>
                    <a:pt x="187" y="68"/>
                    <a:pt x="187" y="69"/>
                  </a:cubicBezTo>
                  <a:cubicBezTo>
                    <a:pt x="187" y="70"/>
                    <a:pt x="188" y="70"/>
                    <a:pt x="188" y="69"/>
                  </a:cubicBezTo>
                  <a:cubicBezTo>
                    <a:pt x="188" y="69"/>
                    <a:pt x="188" y="70"/>
                    <a:pt x="188" y="70"/>
                  </a:cubicBezTo>
                  <a:cubicBezTo>
                    <a:pt x="188" y="70"/>
                    <a:pt x="189" y="70"/>
                    <a:pt x="189" y="70"/>
                  </a:cubicBezTo>
                  <a:cubicBezTo>
                    <a:pt x="190" y="71"/>
                    <a:pt x="192" y="71"/>
                    <a:pt x="194" y="70"/>
                  </a:cubicBezTo>
                  <a:cubicBezTo>
                    <a:pt x="194" y="68"/>
                    <a:pt x="194" y="67"/>
                    <a:pt x="194" y="65"/>
                  </a:cubicBezTo>
                  <a:cubicBezTo>
                    <a:pt x="194" y="64"/>
                    <a:pt x="193" y="65"/>
                    <a:pt x="192" y="64"/>
                  </a:cubicBezTo>
                  <a:cubicBezTo>
                    <a:pt x="192" y="64"/>
                    <a:pt x="193" y="62"/>
                    <a:pt x="191" y="62"/>
                  </a:cubicBezTo>
                  <a:cubicBezTo>
                    <a:pt x="192" y="62"/>
                    <a:pt x="193" y="62"/>
                    <a:pt x="192" y="61"/>
                  </a:cubicBezTo>
                  <a:cubicBezTo>
                    <a:pt x="195" y="61"/>
                    <a:pt x="195" y="60"/>
                    <a:pt x="196" y="60"/>
                  </a:cubicBezTo>
                  <a:cubicBezTo>
                    <a:pt x="197" y="60"/>
                    <a:pt x="196" y="58"/>
                    <a:pt x="197" y="58"/>
                  </a:cubicBezTo>
                  <a:cubicBezTo>
                    <a:pt x="197" y="58"/>
                    <a:pt x="198" y="59"/>
                    <a:pt x="198" y="58"/>
                  </a:cubicBezTo>
                  <a:cubicBezTo>
                    <a:pt x="197" y="56"/>
                    <a:pt x="199" y="53"/>
                    <a:pt x="198" y="52"/>
                  </a:cubicBezTo>
                  <a:cubicBezTo>
                    <a:pt x="198" y="51"/>
                    <a:pt x="197" y="52"/>
                    <a:pt x="197" y="52"/>
                  </a:cubicBezTo>
                  <a:cubicBezTo>
                    <a:pt x="196" y="52"/>
                    <a:pt x="197" y="50"/>
                    <a:pt x="196" y="51"/>
                  </a:cubicBezTo>
                  <a:cubicBezTo>
                    <a:pt x="196" y="50"/>
                    <a:pt x="195" y="49"/>
                    <a:pt x="195" y="48"/>
                  </a:cubicBezTo>
                  <a:cubicBezTo>
                    <a:pt x="195" y="47"/>
                    <a:pt x="196" y="47"/>
                    <a:pt x="197" y="47"/>
                  </a:cubicBezTo>
                  <a:cubicBezTo>
                    <a:pt x="196" y="46"/>
                    <a:pt x="197" y="43"/>
                    <a:pt x="195" y="43"/>
                  </a:cubicBezTo>
                  <a:cubicBezTo>
                    <a:pt x="196" y="43"/>
                    <a:pt x="196" y="42"/>
                    <a:pt x="196" y="41"/>
                  </a:cubicBezTo>
                  <a:cubicBezTo>
                    <a:pt x="196" y="42"/>
                    <a:pt x="195" y="41"/>
                    <a:pt x="195" y="41"/>
                  </a:cubicBezTo>
                  <a:cubicBezTo>
                    <a:pt x="195" y="41"/>
                    <a:pt x="196" y="41"/>
                    <a:pt x="196" y="40"/>
                  </a:cubicBezTo>
                  <a:cubicBezTo>
                    <a:pt x="196" y="40"/>
                    <a:pt x="195" y="40"/>
                    <a:pt x="195" y="39"/>
                  </a:cubicBezTo>
                  <a:cubicBezTo>
                    <a:pt x="195" y="39"/>
                    <a:pt x="196" y="38"/>
                    <a:pt x="195" y="37"/>
                  </a:cubicBezTo>
                  <a:cubicBezTo>
                    <a:pt x="195" y="36"/>
                    <a:pt x="200" y="36"/>
                    <a:pt x="199" y="38"/>
                  </a:cubicBezTo>
                  <a:cubicBezTo>
                    <a:pt x="201" y="38"/>
                    <a:pt x="204" y="38"/>
                    <a:pt x="205" y="37"/>
                  </a:cubicBezTo>
                  <a:cubicBezTo>
                    <a:pt x="206" y="38"/>
                    <a:pt x="209" y="38"/>
                    <a:pt x="208" y="4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13" y="42"/>
                    <a:pt x="213" y="42"/>
                    <a:pt x="214" y="42"/>
                  </a:cubicBezTo>
                  <a:cubicBezTo>
                    <a:pt x="214" y="43"/>
                    <a:pt x="214" y="44"/>
                    <a:pt x="214" y="45"/>
                  </a:cubicBezTo>
                  <a:cubicBezTo>
                    <a:pt x="214" y="46"/>
                    <a:pt x="215" y="48"/>
                    <a:pt x="214" y="48"/>
                  </a:cubicBezTo>
                  <a:cubicBezTo>
                    <a:pt x="214" y="48"/>
                    <a:pt x="215" y="48"/>
                    <a:pt x="216" y="48"/>
                  </a:cubicBezTo>
                  <a:cubicBezTo>
                    <a:pt x="216" y="50"/>
                    <a:pt x="218" y="49"/>
                    <a:pt x="216" y="51"/>
                  </a:cubicBezTo>
                  <a:cubicBezTo>
                    <a:pt x="219" y="51"/>
                    <a:pt x="219" y="50"/>
                    <a:pt x="221" y="50"/>
                  </a:cubicBezTo>
                  <a:cubicBezTo>
                    <a:pt x="221" y="49"/>
                    <a:pt x="221" y="49"/>
                    <a:pt x="221" y="49"/>
                  </a:cubicBezTo>
                  <a:cubicBezTo>
                    <a:pt x="221" y="48"/>
                    <a:pt x="222" y="48"/>
                    <a:pt x="222" y="48"/>
                  </a:cubicBezTo>
                  <a:cubicBezTo>
                    <a:pt x="222" y="47"/>
                    <a:pt x="224" y="47"/>
                    <a:pt x="224" y="46"/>
                  </a:cubicBezTo>
                  <a:cubicBezTo>
                    <a:pt x="224" y="46"/>
                    <a:pt x="223" y="46"/>
                    <a:pt x="223" y="46"/>
                  </a:cubicBezTo>
                  <a:cubicBezTo>
                    <a:pt x="223" y="45"/>
                    <a:pt x="225" y="45"/>
                    <a:pt x="226" y="45"/>
                  </a:cubicBezTo>
                  <a:cubicBezTo>
                    <a:pt x="224" y="46"/>
                    <a:pt x="225" y="46"/>
                    <a:pt x="227" y="47"/>
                  </a:cubicBezTo>
                  <a:cubicBezTo>
                    <a:pt x="227" y="48"/>
                    <a:pt x="228" y="49"/>
                    <a:pt x="230" y="49"/>
                  </a:cubicBezTo>
                  <a:cubicBezTo>
                    <a:pt x="230" y="50"/>
                    <a:pt x="229" y="50"/>
                    <a:pt x="229" y="51"/>
                  </a:cubicBezTo>
                  <a:cubicBezTo>
                    <a:pt x="229" y="51"/>
                    <a:pt x="230" y="51"/>
                    <a:pt x="230" y="52"/>
                  </a:cubicBezTo>
                  <a:cubicBezTo>
                    <a:pt x="230" y="52"/>
                    <a:pt x="230" y="51"/>
                    <a:pt x="230" y="51"/>
                  </a:cubicBezTo>
                  <a:cubicBezTo>
                    <a:pt x="232" y="51"/>
                    <a:pt x="230" y="53"/>
                    <a:pt x="232" y="53"/>
                  </a:cubicBezTo>
                  <a:cubicBezTo>
                    <a:pt x="231" y="54"/>
                    <a:pt x="232" y="55"/>
                    <a:pt x="231" y="56"/>
                  </a:cubicBezTo>
                  <a:cubicBezTo>
                    <a:pt x="231" y="57"/>
                    <a:pt x="232" y="56"/>
                    <a:pt x="233" y="57"/>
                  </a:cubicBezTo>
                  <a:cubicBezTo>
                    <a:pt x="233" y="57"/>
                    <a:pt x="232" y="58"/>
                    <a:pt x="232" y="58"/>
                  </a:cubicBezTo>
                  <a:cubicBezTo>
                    <a:pt x="233" y="58"/>
                    <a:pt x="234" y="58"/>
                    <a:pt x="234" y="59"/>
                  </a:cubicBezTo>
                  <a:cubicBezTo>
                    <a:pt x="234" y="59"/>
                    <a:pt x="235" y="59"/>
                    <a:pt x="235" y="60"/>
                  </a:cubicBezTo>
                  <a:cubicBezTo>
                    <a:pt x="236" y="60"/>
                    <a:pt x="237" y="60"/>
                    <a:pt x="238" y="61"/>
                  </a:cubicBezTo>
                  <a:cubicBezTo>
                    <a:pt x="239" y="61"/>
                    <a:pt x="239" y="59"/>
                    <a:pt x="239" y="61"/>
                  </a:cubicBezTo>
                  <a:cubicBezTo>
                    <a:pt x="239" y="62"/>
                    <a:pt x="238" y="62"/>
                    <a:pt x="237" y="62"/>
                  </a:cubicBezTo>
                  <a:cubicBezTo>
                    <a:pt x="238" y="63"/>
                    <a:pt x="239" y="64"/>
                    <a:pt x="241" y="64"/>
                  </a:cubicBezTo>
                  <a:cubicBezTo>
                    <a:pt x="241" y="65"/>
                    <a:pt x="241" y="65"/>
                    <a:pt x="242" y="65"/>
                  </a:cubicBezTo>
                  <a:cubicBezTo>
                    <a:pt x="242" y="66"/>
                    <a:pt x="242" y="67"/>
                    <a:pt x="243" y="67"/>
                  </a:cubicBezTo>
                  <a:cubicBezTo>
                    <a:pt x="243" y="67"/>
                    <a:pt x="242" y="68"/>
                    <a:pt x="243" y="69"/>
                  </a:cubicBezTo>
                  <a:cubicBezTo>
                    <a:pt x="242" y="70"/>
                    <a:pt x="241" y="70"/>
                    <a:pt x="239" y="70"/>
                  </a:cubicBezTo>
                  <a:cubicBezTo>
                    <a:pt x="239" y="70"/>
                    <a:pt x="240" y="71"/>
                    <a:pt x="239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2"/>
                    <a:pt x="237" y="71"/>
                    <a:pt x="237" y="71"/>
                  </a:cubicBezTo>
                  <a:cubicBezTo>
                    <a:pt x="237" y="72"/>
                    <a:pt x="236" y="72"/>
                    <a:pt x="236" y="72"/>
                  </a:cubicBezTo>
                  <a:cubicBezTo>
                    <a:pt x="236" y="73"/>
                    <a:pt x="235" y="74"/>
                    <a:pt x="235" y="74"/>
                  </a:cubicBezTo>
                  <a:cubicBezTo>
                    <a:pt x="235" y="74"/>
                    <a:pt x="233" y="74"/>
                    <a:pt x="234" y="75"/>
                  </a:cubicBezTo>
                  <a:cubicBezTo>
                    <a:pt x="234" y="76"/>
                    <a:pt x="232" y="75"/>
                    <a:pt x="231" y="75"/>
                  </a:cubicBezTo>
                  <a:cubicBezTo>
                    <a:pt x="230" y="75"/>
                    <a:pt x="229" y="75"/>
                    <a:pt x="228" y="75"/>
                  </a:cubicBezTo>
                  <a:cubicBezTo>
                    <a:pt x="227" y="75"/>
                    <a:pt x="227" y="75"/>
                    <a:pt x="226" y="75"/>
                  </a:cubicBezTo>
                  <a:cubicBezTo>
                    <a:pt x="224" y="74"/>
                    <a:pt x="221" y="75"/>
                    <a:pt x="219" y="75"/>
                  </a:cubicBezTo>
                  <a:cubicBezTo>
                    <a:pt x="217" y="76"/>
                    <a:pt x="217" y="78"/>
                    <a:pt x="214" y="78"/>
                  </a:cubicBezTo>
                  <a:cubicBezTo>
                    <a:pt x="216" y="79"/>
                    <a:pt x="213" y="80"/>
                    <a:pt x="213" y="80"/>
                  </a:cubicBezTo>
                  <a:cubicBezTo>
                    <a:pt x="213" y="81"/>
                    <a:pt x="213" y="81"/>
                    <a:pt x="213" y="82"/>
                  </a:cubicBezTo>
                  <a:cubicBezTo>
                    <a:pt x="214" y="82"/>
                    <a:pt x="214" y="80"/>
                    <a:pt x="215" y="80"/>
                  </a:cubicBezTo>
                  <a:cubicBezTo>
                    <a:pt x="215" y="79"/>
                    <a:pt x="217" y="80"/>
                    <a:pt x="217" y="79"/>
                  </a:cubicBezTo>
                  <a:cubicBezTo>
                    <a:pt x="217" y="77"/>
                    <a:pt x="218" y="80"/>
                    <a:pt x="218" y="78"/>
                  </a:cubicBezTo>
                  <a:cubicBezTo>
                    <a:pt x="219" y="77"/>
                    <a:pt x="219" y="78"/>
                    <a:pt x="219" y="78"/>
                  </a:cubicBezTo>
                  <a:cubicBezTo>
                    <a:pt x="220" y="78"/>
                    <a:pt x="219" y="77"/>
                    <a:pt x="220" y="77"/>
                  </a:cubicBezTo>
                  <a:cubicBezTo>
                    <a:pt x="221" y="77"/>
                    <a:pt x="222" y="77"/>
                    <a:pt x="223" y="77"/>
                  </a:cubicBezTo>
                  <a:cubicBezTo>
                    <a:pt x="224" y="78"/>
                    <a:pt x="224" y="78"/>
                    <a:pt x="224" y="77"/>
                  </a:cubicBezTo>
                  <a:cubicBezTo>
                    <a:pt x="225" y="77"/>
                    <a:pt x="225" y="80"/>
                    <a:pt x="223" y="79"/>
                  </a:cubicBezTo>
                  <a:cubicBezTo>
                    <a:pt x="225" y="81"/>
                    <a:pt x="222" y="81"/>
                    <a:pt x="223" y="83"/>
                  </a:cubicBezTo>
                  <a:cubicBezTo>
                    <a:pt x="223" y="84"/>
                    <a:pt x="223" y="84"/>
                    <a:pt x="223" y="85"/>
                  </a:cubicBezTo>
                  <a:cubicBezTo>
                    <a:pt x="224" y="84"/>
                    <a:pt x="224" y="84"/>
                    <a:pt x="224" y="85"/>
                  </a:cubicBezTo>
                  <a:cubicBezTo>
                    <a:pt x="225" y="85"/>
                    <a:pt x="225" y="85"/>
                    <a:pt x="226" y="85"/>
                  </a:cubicBezTo>
                  <a:cubicBezTo>
                    <a:pt x="226" y="85"/>
                    <a:pt x="226" y="86"/>
                    <a:pt x="227" y="86"/>
                  </a:cubicBezTo>
                  <a:cubicBezTo>
                    <a:pt x="227" y="86"/>
                    <a:pt x="227" y="86"/>
                    <a:pt x="228" y="86"/>
                  </a:cubicBezTo>
                  <a:cubicBezTo>
                    <a:pt x="228" y="86"/>
                    <a:pt x="228" y="87"/>
                    <a:pt x="228" y="87"/>
                  </a:cubicBezTo>
                  <a:cubicBezTo>
                    <a:pt x="229" y="87"/>
                    <a:pt x="230" y="86"/>
                    <a:pt x="230" y="87"/>
                  </a:cubicBezTo>
                  <a:cubicBezTo>
                    <a:pt x="231" y="87"/>
                    <a:pt x="231" y="86"/>
                    <a:pt x="231" y="86"/>
                  </a:cubicBezTo>
                  <a:cubicBezTo>
                    <a:pt x="231" y="86"/>
                    <a:pt x="232" y="86"/>
                    <a:pt x="232" y="86"/>
                  </a:cubicBezTo>
                  <a:cubicBezTo>
                    <a:pt x="232" y="85"/>
                    <a:pt x="232" y="85"/>
                    <a:pt x="232" y="84"/>
                  </a:cubicBezTo>
                  <a:cubicBezTo>
                    <a:pt x="233" y="84"/>
                    <a:pt x="233" y="85"/>
                    <a:pt x="233" y="85"/>
                  </a:cubicBezTo>
                  <a:cubicBezTo>
                    <a:pt x="233" y="86"/>
                    <a:pt x="235" y="86"/>
                    <a:pt x="234" y="87"/>
                  </a:cubicBezTo>
                  <a:cubicBezTo>
                    <a:pt x="233" y="88"/>
                    <a:pt x="233" y="87"/>
                    <a:pt x="232" y="87"/>
                  </a:cubicBezTo>
                  <a:cubicBezTo>
                    <a:pt x="232" y="87"/>
                    <a:pt x="232" y="88"/>
                    <a:pt x="231" y="88"/>
                  </a:cubicBezTo>
                  <a:cubicBezTo>
                    <a:pt x="231" y="89"/>
                    <a:pt x="230" y="88"/>
                    <a:pt x="229" y="88"/>
                  </a:cubicBezTo>
                  <a:cubicBezTo>
                    <a:pt x="228" y="89"/>
                    <a:pt x="229" y="90"/>
                    <a:pt x="227" y="89"/>
                  </a:cubicBezTo>
                  <a:cubicBezTo>
                    <a:pt x="226" y="89"/>
                    <a:pt x="226" y="91"/>
                    <a:pt x="226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4" y="91"/>
                    <a:pt x="224" y="92"/>
                    <a:pt x="222" y="92"/>
                  </a:cubicBezTo>
                  <a:cubicBezTo>
                    <a:pt x="223" y="91"/>
                    <a:pt x="222" y="91"/>
                    <a:pt x="222" y="90"/>
                  </a:cubicBezTo>
                  <a:cubicBezTo>
                    <a:pt x="223" y="90"/>
                    <a:pt x="224" y="88"/>
                    <a:pt x="225" y="89"/>
                  </a:cubicBezTo>
                  <a:cubicBezTo>
                    <a:pt x="225" y="88"/>
                    <a:pt x="224" y="88"/>
                    <a:pt x="223" y="87"/>
                  </a:cubicBezTo>
                  <a:cubicBezTo>
                    <a:pt x="222" y="87"/>
                    <a:pt x="221" y="89"/>
                    <a:pt x="220" y="89"/>
                  </a:cubicBezTo>
                  <a:cubicBezTo>
                    <a:pt x="220" y="89"/>
                    <a:pt x="219" y="89"/>
                    <a:pt x="219" y="89"/>
                  </a:cubicBezTo>
                  <a:cubicBezTo>
                    <a:pt x="218" y="90"/>
                    <a:pt x="218" y="90"/>
                    <a:pt x="218" y="91"/>
                  </a:cubicBezTo>
                  <a:cubicBezTo>
                    <a:pt x="215" y="90"/>
                    <a:pt x="215" y="92"/>
                    <a:pt x="213" y="91"/>
                  </a:cubicBezTo>
                  <a:cubicBezTo>
                    <a:pt x="214" y="92"/>
                    <a:pt x="214" y="92"/>
                    <a:pt x="212" y="92"/>
                  </a:cubicBezTo>
                  <a:cubicBezTo>
                    <a:pt x="211" y="93"/>
                    <a:pt x="210" y="96"/>
                    <a:pt x="212" y="96"/>
                  </a:cubicBezTo>
                  <a:cubicBezTo>
                    <a:pt x="212" y="97"/>
                    <a:pt x="210" y="97"/>
                    <a:pt x="211" y="99"/>
                  </a:cubicBezTo>
                  <a:cubicBezTo>
                    <a:pt x="210" y="99"/>
                    <a:pt x="210" y="98"/>
                    <a:pt x="209" y="99"/>
                  </a:cubicBezTo>
                  <a:cubicBezTo>
                    <a:pt x="208" y="99"/>
                    <a:pt x="208" y="99"/>
                    <a:pt x="208" y="100"/>
                  </a:cubicBezTo>
                  <a:cubicBezTo>
                    <a:pt x="207" y="100"/>
                    <a:pt x="206" y="100"/>
                    <a:pt x="205" y="101"/>
                  </a:cubicBezTo>
                  <a:cubicBezTo>
                    <a:pt x="204" y="101"/>
                    <a:pt x="204" y="101"/>
                    <a:pt x="204" y="102"/>
                  </a:cubicBezTo>
                  <a:cubicBezTo>
                    <a:pt x="203" y="102"/>
                    <a:pt x="203" y="104"/>
                    <a:pt x="202" y="104"/>
                  </a:cubicBezTo>
                  <a:cubicBezTo>
                    <a:pt x="202" y="105"/>
                    <a:pt x="201" y="105"/>
                    <a:pt x="201" y="107"/>
                  </a:cubicBezTo>
                  <a:cubicBezTo>
                    <a:pt x="200" y="107"/>
                    <a:pt x="200" y="106"/>
                    <a:pt x="199" y="105"/>
                  </a:cubicBezTo>
                  <a:cubicBezTo>
                    <a:pt x="198" y="106"/>
                    <a:pt x="199" y="107"/>
                    <a:pt x="198" y="107"/>
                  </a:cubicBezTo>
                  <a:cubicBezTo>
                    <a:pt x="200" y="109"/>
                    <a:pt x="200" y="110"/>
                    <a:pt x="200" y="113"/>
                  </a:cubicBezTo>
                  <a:cubicBezTo>
                    <a:pt x="199" y="113"/>
                    <a:pt x="199" y="114"/>
                    <a:pt x="199" y="115"/>
                  </a:cubicBezTo>
                  <a:cubicBezTo>
                    <a:pt x="199" y="115"/>
                    <a:pt x="198" y="114"/>
                    <a:pt x="198" y="115"/>
                  </a:cubicBezTo>
                  <a:cubicBezTo>
                    <a:pt x="197" y="115"/>
                    <a:pt x="197" y="115"/>
                    <a:pt x="197" y="116"/>
                  </a:cubicBezTo>
                  <a:cubicBezTo>
                    <a:pt x="196" y="116"/>
                    <a:pt x="196" y="117"/>
                    <a:pt x="195" y="117"/>
                  </a:cubicBezTo>
                  <a:cubicBezTo>
                    <a:pt x="194" y="118"/>
                    <a:pt x="193" y="117"/>
                    <a:pt x="193" y="118"/>
                  </a:cubicBezTo>
                  <a:cubicBezTo>
                    <a:pt x="192" y="118"/>
                    <a:pt x="191" y="119"/>
                    <a:pt x="191" y="120"/>
                  </a:cubicBezTo>
                  <a:cubicBezTo>
                    <a:pt x="189" y="120"/>
                    <a:pt x="190" y="122"/>
                    <a:pt x="188" y="122"/>
                  </a:cubicBezTo>
                  <a:cubicBezTo>
                    <a:pt x="189" y="124"/>
                    <a:pt x="187" y="128"/>
                    <a:pt x="189" y="128"/>
                  </a:cubicBezTo>
                  <a:cubicBezTo>
                    <a:pt x="188" y="130"/>
                    <a:pt x="190" y="130"/>
                    <a:pt x="190" y="133"/>
                  </a:cubicBezTo>
                  <a:cubicBezTo>
                    <a:pt x="190" y="133"/>
                    <a:pt x="190" y="133"/>
                    <a:pt x="191" y="133"/>
                  </a:cubicBezTo>
                  <a:cubicBezTo>
                    <a:pt x="190" y="135"/>
                    <a:pt x="191" y="135"/>
                    <a:pt x="191" y="137"/>
                  </a:cubicBezTo>
                  <a:cubicBezTo>
                    <a:pt x="190" y="137"/>
                    <a:pt x="189" y="137"/>
                    <a:pt x="189" y="138"/>
                  </a:cubicBezTo>
                  <a:cubicBezTo>
                    <a:pt x="188" y="138"/>
                    <a:pt x="189" y="137"/>
                    <a:pt x="188" y="136"/>
                  </a:cubicBezTo>
                  <a:cubicBezTo>
                    <a:pt x="188" y="136"/>
                    <a:pt x="187" y="136"/>
                    <a:pt x="187" y="136"/>
                  </a:cubicBezTo>
                  <a:cubicBezTo>
                    <a:pt x="186" y="136"/>
                    <a:pt x="187" y="134"/>
                    <a:pt x="186" y="135"/>
                  </a:cubicBezTo>
                  <a:cubicBezTo>
                    <a:pt x="186" y="134"/>
                    <a:pt x="186" y="132"/>
                    <a:pt x="184" y="132"/>
                  </a:cubicBezTo>
                  <a:cubicBezTo>
                    <a:pt x="185" y="130"/>
                    <a:pt x="184" y="130"/>
                    <a:pt x="184" y="127"/>
                  </a:cubicBezTo>
                  <a:cubicBezTo>
                    <a:pt x="184" y="127"/>
                    <a:pt x="183" y="128"/>
                    <a:pt x="183" y="128"/>
                  </a:cubicBezTo>
                  <a:cubicBezTo>
                    <a:pt x="183" y="127"/>
                    <a:pt x="183" y="127"/>
                    <a:pt x="183" y="127"/>
                  </a:cubicBezTo>
                  <a:cubicBezTo>
                    <a:pt x="182" y="127"/>
                    <a:pt x="179" y="128"/>
                    <a:pt x="179" y="127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7" y="126"/>
                    <a:pt x="176" y="126"/>
                    <a:pt x="175" y="126"/>
                  </a:cubicBezTo>
                  <a:cubicBezTo>
                    <a:pt x="175" y="126"/>
                    <a:pt x="177" y="124"/>
                    <a:pt x="175" y="125"/>
                  </a:cubicBezTo>
                  <a:cubicBezTo>
                    <a:pt x="175" y="125"/>
                    <a:pt x="175" y="126"/>
                    <a:pt x="175" y="126"/>
                  </a:cubicBezTo>
                  <a:cubicBezTo>
                    <a:pt x="173" y="126"/>
                    <a:pt x="171" y="126"/>
                    <a:pt x="170" y="125"/>
                  </a:cubicBezTo>
                  <a:cubicBezTo>
                    <a:pt x="169" y="125"/>
                    <a:pt x="170" y="127"/>
                    <a:pt x="170" y="128"/>
                  </a:cubicBezTo>
                  <a:cubicBezTo>
                    <a:pt x="167" y="127"/>
                    <a:pt x="163" y="127"/>
                    <a:pt x="160" y="127"/>
                  </a:cubicBezTo>
                  <a:cubicBezTo>
                    <a:pt x="160" y="127"/>
                    <a:pt x="159" y="127"/>
                    <a:pt x="159" y="127"/>
                  </a:cubicBezTo>
                  <a:cubicBezTo>
                    <a:pt x="158" y="127"/>
                    <a:pt x="159" y="128"/>
                    <a:pt x="158" y="128"/>
                  </a:cubicBezTo>
                  <a:cubicBezTo>
                    <a:pt x="157" y="128"/>
                    <a:pt x="157" y="129"/>
                    <a:pt x="157" y="129"/>
                  </a:cubicBezTo>
                  <a:cubicBezTo>
                    <a:pt x="157" y="130"/>
                    <a:pt x="156" y="129"/>
                    <a:pt x="155" y="129"/>
                  </a:cubicBezTo>
                  <a:cubicBezTo>
                    <a:pt x="155" y="130"/>
                    <a:pt x="155" y="131"/>
                    <a:pt x="154" y="131"/>
                  </a:cubicBezTo>
                  <a:cubicBezTo>
                    <a:pt x="154" y="132"/>
                    <a:pt x="153" y="134"/>
                    <a:pt x="154" y="134"/>
                  </a:cubicBezTo>
                  <a:cubicBezTo>
                    <a:pt x="154" y="135"/>
                    <a:pt x="153" y="136"/>
                    <a:pt x="152" y="136"/>
                  </a:cubicBezTo>
                  <a:cubicBezTo>
                    <a:pt x="153" y="138"/>
                    <a:pt x="152" y="139"/>
                    <a:pt x="152" y="141"/>
                  </a:cubicBezTo>
                  <a:cubicBezTo>
                    <a:pt x="153" y="141"/>
                    <a:pt x="153" y="142"/>
                    <a:pt x="153" y="142"/>
                  </a:cubicBezTo>
                  <a:cubicBezTo>
                    <a:pt x="153" y="144"/>
                    <a:pt x="153" y="145"/>
                    <a:pt x="152" y="146"/>
                  </a:cubicBezTo>
                  <a:cubicBezTo>
                    <a:pt x="152" y="147"/>
                    <a:pt x="154" y="146"/>
                    <a:pt x="154" y="147"/>
                  </a:cubicBezTo>
                  <a:cubicBezTo>
                    <a:pt x="154" y="147"/>
                    <a:pt x="153" y="147"/>
                    <a:pt x="154" y="148"/>
                  </a:cubicBezTo>
                  <a:cubicBezTo>
                    <a:pt x="154" y="147"/>
                    <a:pt x="154" y="148"/>
                    <a:pt x="154" y="148"/>
                  </a:cubicBezTo>
                  <a:cubicBezTo>
                    <a:pt x="154" y="149"/>
                    <a:pt x="155" y="148"/>
                    <a:pt x="155" y="149"/>
                  </a:cubicBezTo>
                  <a:cubicBezTo>
                    <a:pt x="155" y="149"/>
                    <a:pt x="155" y="150"/>
                    <a:pt x="155" y="150"/>
                  </a:cubicBezTo>
                  <a:cubicBezTo>
                    <a:pt x="155" y="150"/>
                    <a:pt x="156" y="150"/>
                    <a:pt x="156" y="150"/>
                  </a:cubicBezTo>
                  <a:cubicBezTo>
                    <a:pt x="156" y="150"/>
                    <a:pt x="156" y="151"/>
                    <a:pt x="156" y="151"/>
                  </a:cubicBezTo>
                  <a:cubicBezTo>
                    <a:pt x="156" y="151"/>
                    <a:pt x="157" y="152"/>
                    <a:pt x="157" y="153"/>
                  </a:cubicBezTo>
                  <a:cubicBezTo>
                    <a:pt x="162" y="153"/>
                    <a:pt x="164" y="152"/>
                    <a:pt x="166" y="153"/>
                  </a:cubicBezTo>
                  <a:cubicBezTo>
                    <a:pt x="166" y="153"/>
                    <a:pt x="167" y="152"/>
                    <a:pt x="167" y="152"/>
                  </a:cubicBezTo>
                  <a:cubicBezTo>
                    <a:pt x="167" y="151"/>
                    <a:pt x="168" y="150"/>
                    <a:pt x="168" y="149"/>
                  </a:cubicBezTo>
                  <a:cubicBezTo>
                    <a:pt x="169" y="149"/>
                    <a:pt x="169" y="148"/>
                    <a:pt x="168" y="148"/>
                  </a:cubicBezTo>
                  <a:cubicBezTo>
                    <a:pt x="170" y="146"/>
                    <a:pt x="174" y="145"/>
                    <a:pt x="176" y="147"/>
                  </a:cubicBezTo>
                  <a:cubicBezTo>
                    <a:pt x="175" y="148"/>
                    <a:pt x="175" y="150"/>
                    <a:pt x="174" y="151"/>
                  </a:cubicBezTo>
                  <a:cubicBezTo>
                    <a:pt x="173" y="153"/>
                    <a:pt x="175" y="153"/>
                    <a:pt x="174" y="154"/>
                  </a:cubicBezTo>
                  <a:cubicBezTo>
                    <a:pt x="173" y="154"/>
                    <a:pt x="173" y="155"/>
                    <a:pt x="172" y="157"/>
                  </a:cubicBezTo>
                  <a:cubicBezTo>
                    <a:pt x="172" y="157"/>
                    <a:pt x="172" y="157"/>
                    <a:pt x="172" y="157"/>
                  </a:cubicBezTo>
                  <a:cubicBezTo>
                    <a:pt x="171" y="158"/>
                    <a:pt x="174" y="157"/>
                    <a:pt x="173" y="159"/>
                  </a:cubicBezTo>
                  <a:cubicBezTo>
                    <a:pt x="175" y="159"/>
                    <a:pt x="175" y="158"/>
                    <a:pt x="176" y="158"/>
                  </a:cubicBezTo>
                  <a:cubicBezTo>
                    <a:pt x="176" y="159"/>
                    <a:pt x="178" y="159"/>
                    <a:pt x="178" y="160"/>
                  </a:cubicBezTo>
                  <a:cubicBezTo>
                    <a:pt x="180" y="159"/>
                    <a:pt x="181" y="161"/>
                    <a:pt x="184" y="160"/>
                  </a:cubicBezTo>
                  <a:cubicBezTo>
                    <a:pt x="183" y="162"/>
                    <a:pt x="185" y="163"/>
                    <a:pt x="183" y="164"/>
                  </a:cubicBezTo>
                  <a:cubicBezTo>
                    <a:pt x="184" y="165"/>
                    <a:pt x="183" y="169"/>
                    <a:pt x="183" y="170"/>
                  </a:cubicBezTo>
                  <a:cubicBezTo>
                    <a:pt x="183" y="171"/>
                    <a:pt x="184" y="171"/>
                    <a:pt x="185" y="171"/>
                  </a:cubicBezTo>
                  <a:cubicBezTo>
                    <a:pt x="185" y="172"/>
                    <a:pt x="186" y="172"/>
                    <a:pt x="186" y="173"/>
                  </a:cubicBezTo>
                  <a:cubicBezTo>
                    <a:pt x="186" y="173"/>
                    <a:pt x="188" y="173"/>
                    <a:pt x="188" y="174"/>
                  </a:cubicBezTo>
                  <a:cubicBezTo>
                    <a:pt x="189" y="172"/>
                    <a:pt x="193" y="174"/>
                    <a:pt x="194" y="173"/>
                  </a:cubicBezTo>
                  <a:cubicBezTo>
                    <a:pt x="194" y="174"/>
                    <a:pt x="194" y="174"/>
                    <a:pt x="194" y="174"/>
                  </a:cubicBezTo>
                  <a:cubicBezTo>
                    <a:pt x="195" y="174"/>
                    <a:pt x="197" y="173"/>
                    <a:pt x="197" y="175"/>
                  </a:cubicBezTo>
                  <a:cubicBezTo>
                    <a:pt x="197" y="175"/>
                    <a:pt x="198" y="174"/>
                    <a:pt x="198" y="174"/>
                  </a:cubicBezTo>
                  <a:cubicBezTo>
                    <a:pt x="199" y="174"/>
                    <a:pt x="199" y="174"/>
                    <a:pt x="199" y="173"/>
                  </a:cubicBezTo>
                  <a:cubicBezTo>
                    <a:pt x="200" y="173"/>
                    <a:pt x="200" y="173"/>
                    <a:pt x="200" y="173"/>
                  </a:cubicBezTo>
                  <a:cubicBezTo>
                    <a:pt x="200" y="172"/>
                    <a:pt x="201" y="173"/>
                    <a:pt x="201" y="172"/>
                  </a:cubicBezTo>
                  <a:cubicBezTo>
                    <a:pt x="201" y="172"/>
                    <a:pt x="201" y="171"/>
                    <a:pt x="201" y="171"/>
                  </a:cubicBezTo>
                  <a:cubicBezTo>
                    <a:pt x="201" y="171"/>
                    <a:pt x="202" y="172"/>
                    <a:pt x="202" y="172"/>
                  </a:cubicBezTo>
                  <a:cubicBezTo>
                    <a:pt x="202" y="171"/>
                    <a:pt x="202" y="171"/>
                    <a:pt x="203" y="171"/>
                  </a:cubicBezTo>
                  <a:cubicBezTo>
                    <a:pt x="203" y="170"/>
                    <a:pt x="204" y="170"/>
                    <a:pt x="205" y="169"/>
                  </a:cubicBezTo>
                  <a:cubicBezTo>
                    <a:pt x="205" y="169"/>
                    <a:pt x="205" y="168"/>
                    <a:pt x="205" y="168"/>
                  </a:cubicBezTo>
                  <a:cubicBezTo>
                    <a:pt x="206" y="169"/>
                    <a:pt x="211" y="169"/>
                    <a:pt x="208" y="169"/>
                  </a:cubicBezTo>
                  <a:cubicBezTo>
                    <a:pt x="209" y="170"/>
                    <a:pt x="210" y="170"/>
                    <a:pt x="211" y="170"/>
                  </a:cubicBezTo>
                  <a:cubicBezTo>
                    <a:pt x="211" y="170"/>
                    <a:pt x="211" y="169"/>
                    <a:pt x="211" y="169"/>
                  </a:cubicBezTo>
                  <a:cubicBezTo>
                    <a:pt x="215" y="169"/>
                    <a:pt x="215" y="169"/>
                    <a:pt x="215" y="169"/>
                  </a:cubicBezTo>
                  <a:cubicBezTo>
                    <a:pt x="215" y="171"/>
                    <a:pt x="218" y="170"/>
                    <a:pt x="219" y="171"/>
                  </a:cubicBezTo>
                  <a:cubicBezTo>
                    <a:pt x="219" y="171"/>
                    <a:pt x="219" y="171"/>
                    <a:pt x="220" y="171"/>
                  </a:cubicBezTo>
                  <a:cubicBezTo>
                    <a:pt x="220" y="171"/>
                    <a:pt x="220" y="172"/>
                    <a:pt x="221" y="172"/>
                  </a:cubicBezTo>
                  <a:cubicBezTo>
                    <a:pt x="222" y="172"/>
                    <a:pt x="222" y="171"/>
                    <a:pt x="223" y="171"/>
                  </a:cubicBezTo>
                  <a:cubicBezTo>
                    <a:pt x="226" y="171"/>
                    <a:pt x="228" y="172"/>
                    <a:pt x="231" y="172"/>
                  </a:cubicBezTo>
                  <a:cubicBezTo>
                    <a:pt x="231" y="173"/>
                    <a:pt x="231" y="174"/>
                    <a:pt x="231" y="173"/>
                  </a:cubicBezTo>
                  <a:cubicBezTo>
                    <a:pt x="232" y="173"/>
                    <a:pt x="232" y="173"/>
                    <a:pt x="231" y="173"/>
                  </a:cubicBezTo>
                  <a:cubicBezTo>
                    <a:pt x="231" y="174"/>
                    <a:pt x="233" y="173"/>
                    <a:pt x="234" y="174"/>
                  </a:cubicBezTo>
                  <a:cubicBezTo>
                    <a:pt x="234" y="174"/>
                    <a:pt x="233" y="175"/>
                    <a:pt x="234" y="175"/>
                  </a:cubicBezTo>
                  <a:cubicBezTo>
                    <a:pt x="234" y="176"/>
                    <a:pt x="235" y="175"/>
                    <a:pt x="236" y="175"/>
                  </a:cubicBezTo>
                  <a:cubicBezTo>
                    <a:pt x="235" y="177"/>
                    <a:pt x="236" y="177"/>
                    <a:pt x="237" y="177"/>
                  </a:cubicBezTo>
                  <a:cubicBezTo>
                    <a:pt x="238" y="178"/>
                    <a:pt x="238" y="179"/>
                    <a:pt x="239" y="180"/>
                  </a:cubicBezTo>
                  <a:cubicBezTo>
                    <a:pt x="242" y="180"/>
                    <a:pt x="244" y="182"/>
                    <a:pt x="246" y="181"/>
                  </a:cubicBezTo>
                  <a:cubicBezTo>
                    <a:pt x="246" y="183"/>
                    <a:pt x="249" y="181"/>
                    <a:pt x="248" y="183"/>
                  </a:cubicBezTo>
                  <a:cubicBezTo>
                    <a:pt x="250" y="182"/>
                    <a:pt x="250" y="184"/>
                    <a:pt x="252" y="184"/>
                  </a:cubicBezTo>
                  <a:cubicBezTo>
                    <a:pt x="252" y="184"/>
                    <a:pt x="252" y="186"/>
                    <a:pt x="253" y="185"/>
                  </a:cubicBezTo>
                  <a:cubicBezTo>
                    <a:pt x="252" y="187"/>
                    <a:pt x="254" y="187"/>
                    <a:pt x="254" y="188"/>
                  </a:cubicBezTo>
                  <a:cubicBezTo>
                    <a:pt x="254" y="189"/>
                    <a:pt x="255" y="189"/>
                    <a:pt x="255" y="189"/>
                  </a:cubicBezTo>
                  <a:cubicBezTo>
                    <a:pt x="256" y="189"/>
                    <a:pt x="255" y="191"/>
                    <a:pt x="256" y="190"/>
                  </a:cubicBezTo>
                  <a:cubicBezTo>
                    <a:pt x="254" y="192"/>
                    <a:pt x="259" y="193"/>
                    <a:pt x="258" y="195"/>
                  </a:cubicBezTo>
                  <a:cubicBezTo>
                    <a:pt x="259" y="194"/>
                    <a:pt x="259" y="195"/>
                    <a:pt x="259" y="196"/>
                  </a:cubicBezTo>
                  <a:cubicBezTo>
                    <a:pt x="262" y="195"/>
                    <a:pt x="265" y="196"/>
                    <a:pt x="267" y="198"/>
                  </a:cubicBezTo>
                  <a:cubicBezTo>
                    <a:pt x="269" y="198"/>
                    <a:pt x="271" y="199"/>
                    <a:pt x="274" y="199"/>
                  </a:cubicBezTo>
                  <a:cubicBezTo>
                    <a:pt x="274" y="199"/>
                    <a:pt x="273" y="199"/>
                    <a:pt x="272" y="199"/>
                  </a:cubicBezTo>
                  <a:cubicBezTo>
                    <a:pt x="273" y="200"/>
                    <a:pt x="276" y="200"/>
                    <a:pt x="278" y="200"/>
                  </a:cubicBezTo>
                  <a:cubicBezTo>
                    <a:pt x="278" y="200"/>
                    <a:pt x="279" y="200"/>
                    <a:pt x="279" y="200"/>
                  </a:cubicBezTo>
                  <a:cubicBezTo>
                    <a:pt x="279" y="201"/>
                    <a:pt x="281" y="201"/>
                    <a:pt x="281" y="201"/>
                  </a:cubicBezTo>
                  <a:cubicBezTo>
                    <a:pt x="281" y="202"/>
                    <a:pt x="281" y="202"/>
                    <a:pt x="281" y="203"/>
                  </a:cubicBezTo>
                  <a:cubicBezTo>
                    <a:pt x="281" y="203"/>
                    <a:pt x="282" y="202"/>
                    <a:pt x="282" y="203"/>
                  </a:cubicBezTo>
                  <a:cubicBezTo>
                    <a:pt x="282" y="203"/>
                    <a:pt x="282" y="204"/>
                    <a:pt x="283" y="204"/>
                  </a:cubicBezTo>
                  <a:cubicBezTo>
                    <a:pt x="283" y="220"/>
                    <a:pt x="283" y="220"/>
                    <a:pt x="283" y="220"/>
                  </a:cubicBezTo>
                  <a:cubicBezTo>
                    <a:pt x="281" y="219"/>
                    <a:pt x="283" y="223"/>
                    <a:pt x="281" y="222"/>
                  </a:cubicBezTo>
                  <a:cubicBezTo>
                    <a:pt x="281" y="224"/>
                    <a:pt x="281" y="226"/>
                    <a:pt x="280" y="228"/>
                  </a:cubicBezTo>
                  <a:cubicBezTo>
                    <a:pt x="280" y="229"/>
                    <a:pt x="281" y="231"/>
                    <a:pt x="281" y="233"/>
                  </a:cubicBezTo>
                  <a:cubicBezTo>
                    <a:pt x="281" y="233"/>
                    <a:pt x="281" y="233"/>
                    <a:pt x="280" y="233"/>
                  </a:cubicBezTo>
                  <a:cubicBezTo>
                    <a:pt x="280" y="234"/>
                    <a:pt x="281" y="234"/>
                    <a:pt x="280" y="235"/>
                  </a:cubicBezTo>
                  <a:cubicBezTo>
                    <a:pt x="280" y="235"/>
                    <a:pt x="279" y="235"/>
                    <a:pt x="279" y="237"/>
                  </a:cubicBezTo>
                  <a:cubicBezTo>
                    <a:pt x="278" y="238"/>
                    <a:pt x="278" y="238"/>
                    <a:pt x="277" y="239"/>
                  </a:cubicBezTo>
                  <a:cubicBezTo>
                    <a:pt x="277" y="239"/>
                    <a:pt x="277" y="240"/>
                    <a:pt x="277" y="240"/>
                  </a:cubicBezTo>
                  <a:cubicBezTo>
                    <a:pt x="277" y="241"/>
                    <a:pt x="276" y="240"/>
                    <a:pt x="276" y="240"/>
                  </a:cubicBezTo>
                  <a:cubicBezTo>
                    <a:pt x="276" y="241"/>
                    <a:pt x="276" y="241"/>
                    <a:pt x="276" y="241"/>
                  </a:cubicBezTo>
                  <a:cubicBezTo>
                    <a:pt x="275" y="242"/>
                    <a:pt x="274" y="242"/>
                    <a:pt x="274" y="243"/>
                  </a:cubicBezTo>
                  <a:cubicBezTo>
                    <a:pt x="274" y="243"/>
                    <a:pt x="272" y="243"/>
                    <a:pt x="271" y="244"/>
                  </a:cubicBezTo>
                  <a:cubicBezTo>
                    <a:pt x="271" y="244"/>
                    <a:pt x="271" y="245"/>
                    <a:pt x="270" y="245"/>
                  </a:cubicBezTo>
                  <a:cubicBezTo>
                    <a:pt x="270" y="245"/>
                    <a:pt x="270" y="244"/>
                    <a:pt x="269" y="244"/>
                  </a:cubicBezTo>
                  <a:cubicBezTo>
                    <a:pt x="269" y="244"/>
                    <a:pt x="269" y="245"/>
                    <a:pt x="269" y="245"/>
                  </a:cubicBezTo>
                  <a:cubicBezTo>
                    <a:pt x="268" y="245"/>
                    <a:pt x="268" y="245"/>
                    <a:pt x="268" y="246"/>
                  </a:cubicBezTo>
                  <a:cubicBezTo>
                    <a:pt x="266" y="245"/>
                    <a:pt x="264" y="247"/>
                    <a:pt x="263" y="248"/>
                  </a:cubicBezTo>
                  <a:cubicBezTo>
                    <a:pt x="263" y="248"/>
                    <a:pt x="263" y="248"/>
                    <a:pt x="262" y="248"/>
                  </a:cubicBezTo>
                  <a:cubicBezTo>
                    <a:pt x="262" y="248"/>
                    <a:pt x="262" y="249"/>
                    <a:pt x="261" y="249"/>
                  </a:cubicBezTo>
                  <a:cubicBezTo>
                    <a:pt x="261" y="249"/>
                    <a:pt x="260" y="250"/>
                    <a:pt x="260" y="250"/>
                  </a:cubicBezTo>
                  <a:cubicBezTo>
                    <a:pt x="260" y="250"/>
                    <a:pt x="261" y="251"/>
                    <a:pt x="260" y="251"/>
                  </a:cubicBezTo>
                  <a:cubicBezTo>
                    <a:pt x="260" y="254"/>
                    <a:pt x="259" y="255"/>
                    <a:pt x="259" y="257"/>
                  </a:cubicBezTo>
                  <a:cubicBezTo>
                    <a:pt x="258" y="256"/>
                    <a:pt x="259" y="258"/>
                    <a:pt x="258" y="259"/>
                  </a:cubicBezTo>
                  <a:cubicBezTo>
                    <a:pt x="258" y="259"/>
                    <a:pt x="257" y="258"/>
                    <a:pt x="257" y="259"/>
                  </a:cubicBezTo>
                  <a:cubicBezTo>
                    <a:pt x="257" y="259"/>
                    <a:pt x="258" y="260"/>
                    <a:pt x="257" y="260"/>
                  </a:cubicBezTo>
                  <a:cubicBezTo>
                    <a:pt x="256" y="260"/>
                    <a:pt x="256" y="262"/>
                    <a:pt x="255" y="262"/>
                  </a:cubicBezTo>
                  <a:cubicBezTo>
                    <a:pt x="255" y="262"/>
                    <a:pt x="254" y="263"/>
                    <a:pt x="254" y="263"/>
                  </a:cubicBezTo>
                  <a:cubicBezTo>
                    <a:pt x="253" y="263"/>
                    <a:pt x="252" y="265"/>
                    <a:pt x="251" y="266"/>
                  </a:cubicBezTo>
                  <a:cubicBezTo>
                    <a:pt x="251" y="268"/>
                    <a:pt x="251" y="268"/>
                    <a:pt x="251" y="268"/>
                  </a:cubicBezTo>
                  <a:cubicBezTo>
                    <a:pt x="250" y="269"/>
                    <a:pt x="249" y="269"/>
                    <a:pt x="250" y="270"/>
                  </a:cubicBezTo>
                  <a:cubicBezTo>
                    <a:pt x="247" y="270"/>
                    <a:pt x="247" y="270"/>
                    <a:pt x="247" y="270"/>
                  </a:cubicBezTo>
                  <a:cubicBezTo>
                    <a:pt x="247" y="271"/>
                    <a:pt x="248" y="271"/>
                    <a:pt x="248" y="271"/>
                  </a:cubicBezTo>
                  <a:cubicBezTo>
                    <a:pt x="248" y="271"/>
                    <a:pt x="247" y="271"/>
                    <a:pt x="246" y="271"/>
                  </a:cubicBezTo>
                  <a:cubicBezTo>
                    <a:pt x="246" y="272"/>
                    <a:pt x="245" y="272"/>
                    <a:pt x="245" y="273"/>
                  </a:cubicBezTo>
                  <a:cubicBezTo>
                    <a:pt x="245" y="273"/>
                    <a:pt x="244" y="273"/>
                    <a:pt x="244" y="274"/>
                  </a:cubicBezTo>
                  <a:cubicBezTo>
                    <a:pt x="244" y="274"/>
                    <a:pt x="244" y="273"/>
                    <a:pt x="244" y="273"/>
                  </a:cubicBezTo>
                  <a:cubicBezTo>
                    <a:pt x="243" y="273"/>
                    <a:pt x="242" y="273"/>
                    <a:pt x="242" y="272"/>
                  </a:cubicBezTo>
                  <a:cubicBezTo>
                    <a:pt x="242" y="273"/>
                    <a:pt x="242" y="274"/>
                    <a:pt x="240" y="273"/>
                  </a:cubicBezTo>
                  <a:cubicBezTo>
                    <a:pt x="240" y="275"/>
                    <a:pt x="241" y="275"/>
                    <a:pt x="242" y="276"/>
                  </a:cubicBezTo>
                  <a:cubicBezTo>
                    <a:pt x="242" y="277"/>
                    <a:pt x="240" y="278"/>
                    <a:pt x="241" y="279"/>
                  </a:cubicBezTo>
                  <a:cubicBezTo>
                    <a:pt x="241" y="281"/>
                    <a:pt x="238" y="279"/>
                    <a:pt x="238" y="280"/>
                  </a:cubicBezTo>
                  <a:cubicBezTo>
                    <a:pt x="237" y="280"/>
                    <a:pt x="238" y="281"/>
                    <a:pt x="237" y="281"/>
                  </a:cubicBezTo>
                  <a:cubicBezTo>
                    <a:pt x="237" y="282"/>
                    <a:pt x="235" y="281"/>
                    <a:pt x="235" y="283"/>
                  </a:cubicBezTo>
                  <a:cubicBezTo>
                    <a:pt x="234" y="282"/>
                    <a:pt x="230" y="282"/>
                    <a:pt x="230" y="284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32" y="284"/>
                    <a:pt x="230" y="285"/>
                    <a:pt x="229" y="285"/>
                  </a:cubicBezTo>
                  <a:cubicBezTo>
                    <a:pt x="230" y="286"/>
                    <a:pt x="228" y="288"/>
                    <a:pt x="229" y="288"/>
                  </a:cubicBezTo>
                  <a:cubicBezTo>
                    <a:pt x="229" y="288"/>
                    <a:pt x="228" y="289"/>
                    <a:pt x="228" y="288"/>
                  </a:cubicBezTo>
                  <a:cubicBezTo>
                    <a:pt x="228" y="288"/>
                    <a:pt x="227" y="288"/>
                    <a:pt x="227" y="288"/>
                  </a:cubicBezTo>
                  <a:cubicBezTo>
                    <a:pt x="227" y="288"/>
                    <a:pt x="225" y="289"/>
                    <a:pt x="226" y="287"/>
                  </a:cubicBezTo>
                  <a:cubicBezTo>
                    <a:pt x="225" y="288"/>
                    <a:pt x="225" y="289"/>
                    <a:pt x="224" y="288"/>
                  </a:cubicBezTo>
                  <a:cubicBezTo>
                    <a:pt x="224" y="288"/>
                    <a:pt x="225" y="291"/>
                    <a:pt x="225" y="292"/>
                  </a:cubicBezTo>
                  <a:cubicBezTo>
                    <a:pt x="225" y="294"/>
                    <a:pt x="224" y="293"/>
                    <a:pt x="224" y="294"/>
                  </a:cubicBezTo>
                  <a:cubicBezTo>
                    <a:pt x="224" y="295"/>
                    <a:pt x="224" y="296"/>
                    <a:pt x="222" y="296"/>
                  </a:cubicBezTo>
                  <a:cubicBezTo>
                    <a:pt x="222" y="296"/>
                    <a:pt x="223" y="297"/>
                    <a:pt x="223" y="297"/>
                  </a:cubicBezTo>
                  <a:cubicBezTo>
                    <a:pt x="224" y="298"/>
                    <a:pt x="223" y="297"/>
                    <a:pt x="222" y="297"/>
                  </a:cubicBezTo>
                  <a:cubicBezTo>
                    <a:pt x="222" y="297"/>
                    <a:pt x="222" y="299"/>
                    <a:pt x="222" y="299"/>
                  </a:cubicBezTo>
                  <a:cubicBezTo>
                    <a:pt x="222" y="299"/>
                    <a:pt x="222" y="299"/>
                    <a:pt x="221" y="299"/>
                  </a:cubicBezTo>
                  <a:cubicBezTo>
                    <a:pt x="221" y="299"/>
                    <a:pt x="221" y="299"/>
                    <a:pt x="221" y="299"/>
                  </a:cubicBezTo>
                  <a:cubicBezTo>
                    <a:pt x="220" y="298"/>
                    <a:pt x="221" y="299"/>
                    <a:pt x="220" y="300"/>
                  </a:cubicBezTo>
                  <a:cubicBezTo>
                    <a:pt x="219" y="301"/>
                    <a:pt x="219" y="300"/>
                    <a:pt x="218" y="301"/>
                  </a:cubicBezTo>
                  <a:cubicBezTo>
                    <a:pt x="217" y="302"/>
                    <a:pt x="221" y="302"/>
                    <a:pt x="219" y="303"/>
                  </a:cubicBezTo>
                  <a:cubicBezTo>
                    <a:pt x="219" y="303"/>
                    <a:pt x="220" y="303"/>
                    <a:pt x="220" y="303"/>
                  </a:cubicBezTo>
                  <a:cubicBezTo>
                    <a:pt x="220" y="304"/>
                    <a:pt x="220" y="305"/>
                    <a:pt x="221" y="305"/>
                  </a:cubicBezTo>
                  <a:cubicBezTo>
                    <a:pt x="222" y="306"/>
                    <a:pt x="220" y="307"/>
                    <a:pt x="220" y="307"/>
                  </a:cubicBezTo>
                  <a:cubicBezTo>
                    <a:pt x="220" y="307"/>
                    <a:pt x="221" y="308"/>
                    <a:pt x="221" y="308"/>
                  </a:cubicBezTo>
                  <a:cubicBezTo>
                    <a:pt x="220" y="308"/>
                    <a:pt x="221" y="308"/>
                    <a:pt x="220" y="308"/>
                  </a:cubicBezTo>
                  <a:cubicBezTo>
                    <a:pt x="219" y="308"/>
                    <a:pt x="220" y="309"/>
                    <a:pt x="218" y="309"/>
                  </a:cubicBezTo>
                  <a:cubicBezTo>
                    <a:pt x="219" y="310"/>
                    <a:pt x="219" y="310"/>
                    <a:pt x="217" y="310"/>
                  </a:cubicBezTo>
                  <a:cubicBezTo>
                    <a:pt x="217" y="311"/>
                    <a:pt x="216" y="311"/>
                    <a:pt x="216" y="312"/>
                  </a:cubicBezTo>
                  <a:cubicBezTo>
                    <a:pt x="214" y="313"/>
                    <a:pt x="217" y="315"/>
                    <a:pt x="215" y="313"/>
                  </a:cubicBezTo>
                  <a:cubicBezTo>
                    <a:pt x="215" y="315"/>
                    <a:pt x="215" y="316"/>
                    <a:pt x="215" y="317"/>
                  </a:cubicBezTo>
                  <a:cubicBezTo>
                    <a:pt x="215" y="317"/>
                    <a:pt x="215" y="318"/>
                    <a:pt x="215" y="318"/>
                  </a:cubicBezTo>
                  <a:cubicBezTo>
                    <a:pt x="215" y="319"/>
                    <a:pt x="214" y="319"/>
                    <a:pt x="215" y="320"/>
                  </a:cubicBezTo>
                  <a:cubicBezTo>
                    <a:pt x="216" y="321"/>
                    <a:pt x="215" y="321"/>
                    <a:pt x="216" y="323"/>
                  </a:cubicBezTo>
                  <a:cubicBezTo>
                    <a:pt x="216" y="324"/>
                    <a:pt x="218" y="324"/>
                    <a:pt x="218" y="325"/>
                  </a:cubicBezTo>
                  <a:cubicBezTo>
                    <a:pt x="219" y="326"/>
                    <a:pt x="220" y="324"/>
                    <a:pt x="221" y="326"/>
                  </a:cubicBezTo>
                  <a:cubicBezTo>
                    <a:pt x="222" y="328"/>
                    <a:pt x="220" y="327"/>
                    <a:pt x="219" y="327"/>
                  </a:cubicBezTo>
                  <a:cubicBezTo>
                    <a:pt x="216" y="327"/>
                    <a:pt x="214" y="328"/>
                    <a:pt x="212" y="328"/>
                  </a:cubicBezTo>
                  <a:cubicBezTo>
                    <a:pt x="212" y="328"/>
                    <a:pt x="212" y="327"/>
                    <a:pt x="212" y="327"/>
                  </a:cubicBezTo>
                  <a:cubicBezTo>
                    <a:pt x="210" y="327"/>
                    <a:pt x="209" y="326"/>
                    <a:pt x="207" y="326"/>
                  </a:cubicBezTo>
                  <a:cubicBezTo>
                    <a:pt x="207" y="324"/>
                    <a:pt x="207" y="324"/>
                    <a:pt x="207" y="324"/>
                  </a:cubicBezTo>
                  <a:cubicBezTo>
                    <a:pt x="207" y="323"/>
                    <a:pt x="205" y="324"/>
                    <a:pt x="205" y="323"/>
                  </a:cubicBezTo>
                  <a:cubicBezTo>
                    <a:pt x="205" y="322"/>
                    <a:pt x="205" y="322"/>
                    <a:pt x="205" y="321"/>
                  </a:cubicBezTo>
                  <a:cubicBezTo>
                    <a:pt x="205" y="321"/>
                    <a:pt x="204" y="321"/>
                    <a:pt x="204" y="321"/>
                  </a:cubicBezTo>
                  <a:cubicBezTo>
                    <a:pt x="204" y="321"/>
                    <a:pt x="205" y="319"/>
                    <a:pt x="204" y="319"/>
                  </a:cubicBezTo>
                  <a:cubicBezTo>
                    <a:pt x="203" y="319"/>
                    <a:pt x="204" y="319"/>
                    <a:pt x="204" y="318"/>
                  </a:cubicBezTo>
                  <a:cubicBezTo>
                    <a:pt x="204" y="318"/>
                    <a:pt x="203" y="318"/>
                    <a:pt x="203" y="317"/>
                  </a:cubicBezTo>
                  <a:cubicBezTo>
                    <a:pt x="203" y="317"/>
                    <a:pt x="204" y="317"/>
                    <a:pt x="204" y="316"/>
                  </a:cubicBezTo>
                  <a:cubicBezTo>
                    <a:pt x="204" y="316"/>
                    <a:pt x="203" y="316"/>
                    <a:pt x="203" y="316"/>
                  </a:cubicBezTo>
                  <a:cubicBezTo>
                    <a:pt x="203" y="315"/>
                    <a:pt x="203" y="314"/>
                    <a:pt x="202" y="314"/>
                  </a:cubicBezTo>
                  <a:cubicBezTo>
                    <a:pt x="202" y="313"/>
                    <a:pt x="203" y="313"/>
                    <a:pt x="203" y="312"/>
                  </a:cubicBezTo>
                  <a:cubicBezTo>
                    <a:pt x="203" y="312"/>
                    <a:pt x="202" y="312"/>
                    <a:pt x="202" y="312"/>
                  </a:cubicBezTo>
                  <a:cubicBezTo>
                    <a:pt x="202" y="311"/>
                    <a:pt x="204" y="311"/>
                    <a:pt x="202" y="310"/>
                  </a:cubicBezTo>
                  <a:cubicBezTo>
                    <a:pt x="202" y="310"/>
                    <a:pt x="203" y="310"/>
                    <a:pt x="203" y="310"/>
                  </a:cubicBezTo>
                  <a:cubicBezTo>
                    <a:pt x="203" y="306"/>
                    <a:pt x="203" y="306"/>
                    <a:pt x="203" y="306"/>
                  </a:cubicBezTo>
                  <a:cubicBezTo>
                    <a:pt x="203" y="306"/>
                    <a:pt x="202" y="305"/>
                    <a:pt x="202" y="305"/>
                  </a:cubicBezTo>
                  <a:cubicBezTo>
                    <a:pt x="202" y="303"/>
                    <a:pt x="203" y="302"/>
                    <a:pt x="203" y="300"/>
                  </a:cubicBezTo>
                  <a:cubicBezTo>
                    <a:pt x="204" y="301"/>
                    <a:pt x="204" y="299"/>
                    <a:pt x="205" y="300"/>
                  </a:cubicBezTo>
                  <a:cubicBezTo>
                    <a:pt x="205" y="295"/>
                    <a:pt x="205" y="295"/>
                    <a:pt x="205" y="295"/>
                  </a:cubicBezTo>
                  <a:cubicBezTo>
                    <a:pt x="208" y="295"/>
                    <a:pt x="207" y="291"/>
                    <a:pt x="208" y="290"/>
                  </a:cubicBezTo>
                  <a:cubicBezTo>
                    <a:pt x="207" y="290"/>
                    <a:pt x="207" y="291"/>
                    <a:pt x="207" y="290"/>
                  </a:cubicBezTo>
                  <a:cubicBezTo>
                    <a:pt x="206" y="291"/>
                    <a:pt x="205" y="292"/>
                    <a:pt x="205" y="293"/>
                  </a:cubicBezTo>
                  <a:cubicBezTo>
                    <a:pt x="205" y="293"/>
                    <a:pt x="204" y="292"/>
                    <a:pt x="204" y="291"/>
                  </a:cubicBezTo>
                  <a:cubicBezTo>
                    <a:pt x="203" y="290"/>
                    <a:pt x="205" y="289"/>
                    <a:pt x="205" y="289"/>
                  </a:cubicBezTo>
                  <a:cubicBezTo>
                    <a:pt x="204" y="288"/>
                    <a:pt x="205" y="289"/>
                    <a:pt x="206" y="288"/>
                  </a:cubicBezTo>
                  <a:cubicBezTo>
                    <a:pt x="206" y="286"/>
                    <a:pt x="205" y="283"/>
                    <a:pt x="205" y="281"/>
                  </a:cubicBezTo>
                  <a:cubicBezTo>
                    <a:pt x="205" y="281"/>
                    <a:pt x="206" y="281"/>
                    <a:pt x="206" y="281"/>
                  </a:cubicBezTo>
                  <a:cubicBezTo>
                    <a:pt x="206" y="278"/>
                    <a:pt x="206" y="278"/>
                    <a:pt x="206" y="275"/>
                  </a:cubicBezTo>
                  <a:cubicBezTo>
                    <a:pt x="207" y="274"/>
                    <a:pt x="209" y="272"/>
                    <a:pt x="208" y="270"/>
                  </a:cubicBezTo>
                  <a:cubicBezTo>
                    <a:pt x="210" y="272"/>
                    <a:pt x="209" y="266"/>
                    <a:pt x="211" y="268"/>
                  </a:cubicBezTo>
                  <a:cubicBezTo>
                    <a:pt x="211" y="267"/>
                    <a:pt x="211" y="266"/>
                    <a:pt x="210" y="264"/>
                  </a:cubicBezTo>
                  <a:cubicBezTo>
                    <a:pt x="210" y="264"/>
                    <a:pt x="209" y="263"/>
                    <a:pt x="209" y="262"/>
                  </a:cubicBezTo>
                  <a:cubicBezTo>
                    <a:pt x="209" y="261"/>
                    <a:pt x="209" y="261"/>
                    <a:pt x="210" y="261"/>
                  </a:cubicBezTo>
                  <a:cubicBezTo>
                    <a:pt x="210" y="260"/>
                    <a:pt x="209" y="258"/>
                    <a:pt x="211" y="259"/>
                  </a:cubicBezTo>
                  <a:cubicBezTo>
                    <a:pt x="211" y="258"/>
                    <a:pt x="211" y="256"/>
                    <a:pt x="211" y="255"/>
                  </a:cubicBezTo>
                  <a:cubicBezTo>
                    <a:pt x="212" y="254"/>
                    <a:pt x="211" y="254"/>
                    <a:pt x="211" y="253"/>
                  </a:cubicBezTo>
                  <a:cubicBezTo>
                    <a:pt x="211" y="253"/>
                    <a:pt x="212" y="251"/>
                    <a:pt x="212" y="251"/>
                  </a:cubicBezTo>
                  <a:cubicBezTo>
                    <a:pt x="211" y="250"/>
                    <a:pt x="212" y="250"/>
                    <a:pt x="212" y="249"/>
                  </a:cubicBezTo>
                  <a:cubicBezTo>
                    <a:pt x="212" y="248"/>
                    <a:pt x="212" y="248"/>
                    <a:pt x="212" y="247"/>
                  </a:cubicBezTo>
                  <a:cubicBezTo>
                    <a:pt x="212" y="246"/>
                    <a:pt x="212" y="246"/>
                    <a:pt x="212" y="245"/>
                  </a:cubicBezTo>
                  <a:cubicBezTo>
                    <a:pt x="212" y="243"/>
                    <a:pt x="212" y="241"/>
                    <a:pt x="212" y="239"/>
                  </a:cubicBezTo>
                  <a:cubicBezTo>
                    <a:pt x="212" y="239"/>
                    <a:pt x="213" y="238"/>
                    <a:pt x="213" y="238"/>
                  </a:cubicBezTo>
                  <a:cubicBezTo>
                    <a:pt x="213" y="236"/>
                    <a:pt x="211" y="235"/>
                    <a:pt x="211" y="233"/>
                  </a:cubicBezTo>
                  <a:cubicBezTo>
                    <a:pt x="211" y="232"/>
                    <a:pt x="210" y="233"/>
                    <a:pt x="210" y="233"/>
                  </a:cubicBezTo>
                  <a:cubicBezTo>
                    <a:pt x="209" y="232"/>
                    <a:pt x="207" y="230"/>
                    <a:pt x="206" y="230"/>
                  </a:cubicBezTo>
                  <a:cubicBezTo>
                    <a:pt x="206" y="230"/>
                    <a:pt x="205" y="229"/>
                    <a:pt x="205" y="229"/>
                  </a:cubicBezTo>
                  <a:cubicBezTo>
                    <a:pt x="204" y="230"/>
                    <a:pt x="205" y="229"/>
                    <a:pt x="204" y="229"/>
                  </a:cubicBezTo>
                  <a:cubicBezTo>
                    <a:pt x="203" y="228"/>
                    <a:pt x="202" y="229"/>
                    <a:pt x="203" y="228"/>
                  </a:cubicBezTo>
                  <a:cubicBezTo>
                    <a:pt x="203" y="227"/>
                    <a:pt x="202" y="227"/>
                    <a:pt x="201" y="227"/>
                  </a:cubicBezTo>
                  <a:cubicBezTo>
                    <a:pt x="201" y="227"/>
                    <a:pt x="201" y="226"/>
                    <a:pt x="201" y="226"/>
                  </a:cubicBezTo>
                  <a:cubicBezTo>
                    <a:pt x="201" y="226"/>
                    <a:pt x="200" y="226"/>
                    <a:pt x="200" y="225"/>
                  </a:cubicBezTo>
                  <a:cubicBezTo>
                    <a:pt x="199" y="225"/>
                    <a:pt x="199" y="223"/>
                    <a:pt x="198" y="222"/>
                  </a:cubicBezTo>
                  <a:cubicBezTo>
                    <a:pt x="198" y="221"/>
                    <a:pt x="198" y="221"/>
                    <a:pt x="197" y="221"/>
                  </a:cubicBezTo>
                  <a:cubicBezTo>
                    <a:pt x="197" y="221"/>
                    <a:pt x="197" y="219"/>
                    <a:pt x="196" y="219"/>
                  </a:cubicBezTo>
                  <a:cubicBezTo>
                    <a:pt x="195" y="219"/>
                    <a:pt x="195" y="215"/>
                    <a:pt x="194" y="214"/>
                  </a:cubicBezTo>
                  <a:cubicBezTo>
                    <a:pt x="193" y="214"/>
                    <a:pt x="193" y="212"/>
                    <a:pt x="192" y="211"/>
                  </a:cubicBezTo>
                  <a:cubicBezTo>
                    <a:pt x="192" y="211"/>
                    <a:pt x="191" y="210"/>
                    <a:pt x="191" y="210"/>
                  </a:cubicBezTo>
                  <a:cubicBezTo>
                    <a:pt x="191" y="210"/>
                    <a:pt x="191" y="209"/>
                    <a:pt x="191" y="209"/>
                  </a:cubicBezTo>
                  <a:cubicBezTo>
                    <a:pt x="191" y="208"/>
                    <a:pt x="190" y="209"/>
                    <a:pt x="190" y="208"/>
                  </a:cubicBezTo>
                  <a:cubicBezTo>
                    <a:pt x="190" y="208"/>
                    <a:pt x="189" y="204"/>
                    <a:pt x="189" y="207"/>
                  </a:cubicBezTo>
                  <a:cubicBezTo>
                    <a:pt x="188" y="207"/>
                    <a:pt x="189" y="204"/>
                    <a:pt x="188" y="203"/>
                  </a:cubicBezTo>
                  <a:cubicBezTo>
                    <a:pt x="190" y="203"/>
                    <a:pt x="190" y="201"/>
                    <a:pt x="190" y="200"/>
                  </a:cubicBezTo>
                  <a:cubicBezTo>
                    <a:pt x="191" y="199"/>
                    <a:pt x="189" y="199"/>
                    <a:pt x="189" y="199"/>
                  </a:cubicBezTo>
                  <a:cubicBezTo>
                    <a:pt x="189" y="197"/>
                    <a:pt x="190" y="197"/>
                    <a:pt x="189" y="195"/>
                  </a:cubicBezTo>
                  <a:cubicBezTo>
                    <a:pt x="190" y="194"/>
                    <a:pt x="190" y="194"/>
                    <a:pt x="191" y="194"/>
                  </a:cubicBezTo>
                  <a:cubicBezTo>
                    <a:pt x="191" y="194"/>
                    <a:pt x="191" y="193"/>
                    <a:pt x="191" y="192"/>
                  </a:cubicBezTo>
                  <a:cubicBezTo>
                    <a:pt x="191" y="192"/>
                    <a:pt x="192" y="193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3" y="191"/>
                    <a:pt x="193" y="191"/>
                  </a:cubicBezTo>
                  <a:cubicBezTo>
                    <a:pt x="193" y="191"/>
                    <a:pt x="193" y="191"/>
                    <a:pt x="192" y="191"/>
                  </a:cubicBezTo>
                  <a:cubicBezTo>
                    <a:pt x="193" y="191"/>
                    <a:pt x="193" y="190"/>
                    <a:pt x="193" y="190"/>
                  </a:cubicBezTo>
                  <a:cubicBezTo>
                    <a:pt x="194" y="192"/>
                    <a:pt x="193" y="189"/>
                    <a:pt x="195" y="189"/>
                  </a:cubicBezTo>
                  <a:cubicBezTo>
                    <a:pt x="196" y="189"/>
                    <a:pt x="195" y="188"/>
                    <a:pt x="196" y="187"/>
                  </a:cubicBezTo>
                  <a:cubicBezTo>
                    <a:pt x="196" y="187"/>
                    <a:pt x="198" y="185"/>
                    <a:pt x="197" y="184"/>
                  </a:cubicBezTo>
                  <a:cubicBezTo>
                    <a:pt x="196" y="183"/>
                    <a:pt x="197" y="184"/>
                    <a:pt x="197" y="183"/>
                  </a:cubicBezTo>
                  <a:cubicBezTo>
                    <a:pt x="197" y="182"/>
                    <a:pt x="196" y="178"/>
                    <a:pt x="196" y="176"/>
                  </a:cubicBezTo>
                  <a:cubicBezTo>
                    <a:pt x="194" y="177"/>
                    <a:pt x="194" y="175"/>
                    <a:pt x="191" y="175"/>
                  </a:cubicBezTo>
                  <a:cubicBezTo>
                    <a:pt x="190" y="176"/>
                    <a:pt x="191" y="176"/>
                    <a:pt x="190" y="177"/>
                  </a:cubicBezTo>
                  <a:cubicBezTo>
                    <a:pt x="188" y="178"/>
                    <a:pt x="186" y="176"/>
                    <a:pt x="184" y="176"/>
                  </a:cubicBezTo>
                  <a:cubicBezTo>
                    <a:pt x="184" y="175"/>
                    <a:pt x="183" y="175"/>
                    <a:pt x="183" y="174"/>
                  </a:cubicBezTo>
                  <a:cubicBezTo>
                    <a:pt x="182" y="173"/>
                    <a:pt x="181" y="174"/>
                    <a:pt x="181" y="173"/>
                  </a:cubicBezTo>
                  <a:cubicBezTo>
                    <a:pt x="181" y="173"/>
                    <a:pt x="181" y="172"/>
                    <a:pt x="181" y="172"/>
                  </a:cubicBezTo>
                  <a:cubicBezTo>
                    <a:pt x="181" y="172"/>
                    <a:pt x="180" y="172"/>
                    <a:pt x="180" y="172"/>
                  </a:cubicBezTo>
                  <a:cubicBezTo>
                    <a:pt x="179" y="172"/>
                    <a:pt x="180" y="170"/>
                    <a:pt x="179" y="171"/>
                  </a:cubicBezTo>
                  <a:cubicBezTo>
                    <a:pt x="179" y="169"/>
                    <a:pt x="180" y="169"/>
                    <a:pt x="179" y="168"/>
                  </a:cubicBezTo>
                  <a:cubicBezTo>
                    <a:pt x="179" y="168"/>
                    <a:pt x="178" y="168"/>
                    <a:pt x="178" y="168"/>
                  </a:cubicBezTo>
                  <a:cubicBezTo>
                    <a:pt x="177" y="168"/>
                    <a:pt x="177" y="167"/>
                    <a:pt x="175" y="167"/>
                  </a:cubicBezTo>
                  <a:cubicBezTo>
                    <a:pt x="176" y="165"/>
                    <a:pt x="174" y="166"/>
                    <a:pt x="174" y="165"/>
                  </a:cubicBezTo>
                  <a:cubicBezTo>
                    <a:pt x="174" y="165"/>
                    <a:pt x="171" y="164"/>
                    <a:pt x="172" y="165"/>
                  </a:cubicBezTo>
                  <a:cubicBezTo>
                    <a:pt x="171" y="164"/>
                    <a:pt x="172" y="164"/>
                    <a:pt x="171" y="164"/>
                  </a:cubicBezTo>
                  <a:cubicBezTo>
                    <a:pt x="171" y="163"/>
                    <a:pt x="170" y="164"/>
                    <a:pt x="170" y="164"/>
                  </a:cubicBezTo>
                  <a:cubicBezTo>
                    <a:pt x="170" y="164"/>
                    <a:pt x="169" y="163"/>
                    <a:pt x="167" y="163"/>
                  </a:cubicBezTo>
                  <a:cubicBezTo>
                    <a:pt x="168" y="161"/>
                    <a:pt x="166" y="162"/>
                    <a:pt x="165" y="161"/>
                  </a:cubicBezTo>
                  <a:cubicBezTo>
                    <a:pt x="165" y="161"/>
                    <a:pt x="165" y="161"/>
                    <a:pt x="165" y="160"/>
                  </a:cubicBezTo>
                  <a:cubicBezTo>
                    <a:pt x="165" y="160"/>
                    <a:pt x="164" y="161"/>
                    <a:pt x="164" y="160"/>
                  </a:cubicBezTo>
                  <a:cubicBezTo>
                    <a:pt x="164" y="160"/>
                    <a:pt x="164" y="160"/>
                    <a:pt x="164" y="159"/>
                  </a:cubicBezTo>
                  <a:cubicBezTo>
                    <a:pt x="164" y="159"/>
                    <a:pt x="163" y="160"/>
                    <a:pt x="163" y="159"/>
                  </a:cubicBezTo>
                  <a:cubicBezTo>
                    <a:pt x="162" y="159"/>
                    <a:pt x="163" y="158"/>
                    <a:pt x="163" y="158"/>
                  </a:cubicBezTo>
                  <a:cubicBezTo>
                    <a:pt x="162" y="158"/>
                    <a:pt x="162" y="159"/>
                    <a:pt x="162" y="159"/>
                  </a:cubicBezTo>
                  <a:cubicBezTo>
                    <a:pt x="162" y="159"/>
                    <a:pt x="161" y="158"/>
                    <a:pt x="160" y="158"/>
                  </a:cubicBezTo>
                  <a:cubicBezTo>
                    <a:pt x="160" y="159"/>
                    <a:pt x="160" y="158"/>
                    <a:pt x="159" y="158"/>
                  </a:cubicBezTo>
                  <a:cubicBezTo>
                    <a:pt x="158" y="158"/>
                    <a:pt x="157" y="159"/>
                    <a:pt x="156" y="159"/>
                  </a:cubicBezTo>
                  <a:cubicBezTo>
                    <a:pt x="155" y="159"/>
                    <a:pt x="155" y="158"/>
                    <a:pt x="154" y="158"/>
                  </a:cubicBezTo>
                  <a:cubicBezTo>
                    <a:pt x="153" y="158"/>
                    <a:pt x="153" y="159"/>
                    <a:pt x="152" y="158"/>
                  </a:cubicBezTo>
                  <a:cubicBezTo>
                    <a:pt x="151" y="158"/>
                    <a:pt x="151" y="158"/>
                    <a:pt x="149" y="158"/>
                  </a:cubicBezTo>
                  <a:cubicBezTo>
                    <a:pt x="149" y="158"/>
                    <a:pt x="149" y="157"/>
                    <a:pt x="149" y="157"/>
                  </a:cubicBezTo>
                  <a:cubicBezTo>
                    <a:pt x="149" y="157"/>
                    <a:pt x="148" y="157"/>
                    <a:pt x="148" y="157"/>
                  </a:cubicBezTo>
                  <a:cubicBezTo>
                    <a:pt x="147" y="157"/>
                    <a:pt x="145" y="156"/>
                    <a:pt x="146" y="155"/>
                  </a:cubicBezTo>
                  <a:cubicBezTo>
                    <a:pt x="145" y="155"/>
                    <a:pt x="144" y="154"/>
                    <a:pt x="143" y="154"/>
                  </a:cubicBezTo>
                  <a:cubicBezTo>
                    <a:pt x="143" y="154"/>
                    <a:pt x="142" y="153"/>
                    <a:pt x="142" y="152"/>
                  </a:cubicBezTo>
                  <a:cubicBezTo>
                    <a:pt x="140" y="152"/>
                    <a:pt x="139" y="150"/>
                    <a:pt x="137" y="150"/>
                  </a:cubicBezTo>
                  <a:cubicBezTo>
                    <a:pt x="137" y="148"/>
                    <a:pt x="135" y="148"/>
                    <a:pt x="136" y="145"/>
                  </a:cubicBezTo>
                  <a:cubicBezTo>
                    <a:pt x="136" y="143"/>
                    <a:pt x="133" y="144"/>
                    <a:pt x="134" y="142"/>
                  </a:cubicBezTo>
                  <a:cubicBezTo>
                    <a:pt x="134" y="142"/>
                    <a:pt x="133" y="142"/>
                    <a:pt x="133" y="142"/>
                  </a:cubicBezTo>
                  <a:cubicBezTo>
                    <a:pt x="133" y="142"/>
                    <a:pt x="133" y="142"/>
                    <a:pt x="133" y="141"/>
                  </a:cubicBezTo>
                  <a:cubicBezTo>
                    <a:pt x="132" y="141"/>
                    <a:pt x="131" y="141"/>
                    <a:pt x="131" y="140"/>
                  </a:cubicBezTo>
                  <a:cubicBezTo>
                    <a:pt x="131" y="139"/>
                    <a:pt x="130" y="139"/>
                    <a:pt x="130" y="139"/>
                  </a:cubicBezTo>
                  <a:cubicBezTo>
                    <a:pt x="129" y="139"/>
                    <a:pt x="130" y="138"/>
                    <a:pt x="130" y="138"/>
                  </a:cubicBezTo>
                  <a:cubicBezTo>
                    <a:pt x="130" y="138"/>
                    <a:pt x="130" y="137"/>
                    <a:pt x="130" y="137"/>
                  </a:cubicBezTo>
                  <a:cubicBezTo>
                    <a:pt x="129" y="137"/>
                    <a:pt x="129" y="137"/>
                    <a:pt x="128" y="137"/>
                  </a:cubicBezTo>
                  <a:cubicBezTo>
                    <a:pt x="128" y="137"/>
                    <a:pt x="128" y="136"/>
                    <a:pt x="128" y="135"/>
                  </a:cubicBezTo>
                  <a:cubicBezTo>
                    <a:pt x="127" y="134"/>
                    <a:pt x="125" y="134"/>
                    <a:pt x="125" y="132"/>
                  </a:cubicBezTo>
                  <a:cubicBezTo>
                    <a:pt x="124" y="131"/>
                    <a:pt x="124" y="132"/>
                    <a:pt x="123" y="131"/>
                  </a:cubicBezTo>
                  <a:cubicBezTo>
                    <a:pt x="123" y="130"/>
                    <a:pt x="122" y="130"/>
                    <a:pt x="122" y="129"/>
                  </a:cubicBezTo>
                  <a:cubicBezTo>
                    <a:pt x="121" y="129"/>
                    <a:pt x="122" y="127"/>
                    <a:pt x="120" y="127"/>
                  </a:cubicBezTo>
                  <a:cubicBezTo>
                    <a:pt x="120" y="124"/>
                    <a:pt x="119" y="123"/>
                    <a:pt x="117" y="123"/>
                  </a:cubicBezTo>
                  <a:cubicBezTo>
                    <a:pt x="117" y="123"/>
                    <a:pt x="116" y="124"/>
                    <a:pt x="116" y="124"/>
                  </a:cubicBezTo>
                  <a:cubicBezTo>
                    <a:pt x="116" y="125"/>
                    <a:pt x="117" y="126"/>
                    <a:pt x="118" y="126"/>
                  </a:cubicBezTo>
                  <a:cubicBezTo>
                    <a:pt x="118" y="126"/>
                    <a:pt x="118" y="127"/>
                    <a:pt x="118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8"/>
                    <a:pt x="118" y="129"/>
                    <a:pt x="119" y="129"/>
                  </a:cubicBezTo>
                  <a:cubicBezTo>
                    <a:pt x="120" y="130"/>
                    <a:pt x="119" y="131"/>
                    <a:pt x="120" y="132"/>
                  </a:cubicBezTo>
                  <a:cubicBezTo>
                    <a:pt x="120" y="132"/>
                    <a:pt x="120" y="132"/>
                    <a:pt x="120" y="133"/>
                  </a:cubicBezTo>
                  <a:cubicBezTo>
                    <a:pt x="121" y="134"/>
                    <a:pt x="122" y="133"/>
                    <a:pt x="122" y="135"/>
                  </a:cubicBezTo>
                  <a:cubicBezTo>
                    <a:pt x="122" y="136"/>
                    <a:pt x="123" y="136"/>
                    <a:pt x="123" y="136"/>
                  </a:cubicBezTo>
                  <a:cubicBezTo>
                    <a:pt x="123" y="137"/>
                    <a:pt x="124" y="137"/>
                    <a:pt x="124" y="137"/>
                  </a:cubicBezTo>
                  <a:cubicBezTo>
                    <a:pt x="124" y="137"/>
                    <a:pt x="123" y="138"/>
                    <a:pt x="123" y="138"/>
                  </a:cubicBezTo>
                  <a:cubicBezTo>
                    <a:pt x="123" y="139"/>
                    <a:pt x="125" y="139"/>
                    <a:pt x="124" y="140"/>
                  </a:cubicBezTo>
                  <a:cubicBezTo>
                    <a:pt x="124" y="140"/>
                    <a:pt x="123" y="139"/>
                    <a:pt x="122" y="139"/>
                  </a:cubicBezTo>
                  <a:cubicBezTo>
                    <a:pt x="122" y="137"/>
                    <a:pt x="120" y="137"/>
                    <a:pt x="120" y="136"/>
                  </a:cubicBezTo>
                  <a:cubicBezTo>
                    <a:pt x="120" y="135"/>
                    <a:pt x="119" y="135"/>
                    <a:pt x="119" y="134"/>
                  </a:cubicBezTo>
                  <a:cubicBezTo>
                    <a:pt x="118" y="134"/>
                    <a:pt x="118" y="133"/>
                    <a:pt x="118" y="133"/>
                  </a:cubicBezTo>
                  <a:cubicBezTo>
                    <a:pt x="117" y="133"/>
                    <a:pt x="116" y="132"/>
                    <a:pt x="116" y="132"/>
                  </a:cubicBezTo>
                  <a:cubicBezTo>
                    <a:pt x="116" y="130"/>
                    <a:pt x="116" y="131"/>
                    <a:pt x="117" y="131"/>
                  </a:cubicBezTo>
                  <a:cubicBezTo>
                    <a:pt x="117" y="129"/>
                    <a:pt x="115" y="129"/>
                    <a:pt x="115" y="127"/>
                  </a:cubicBezTo>
                  <a:cubicBezTo>
                    <a:pt x="114" y="127"/>
                    <a:pt x="114" y="126"/>
                    <a:pt x="112" y="126"/>
                  </a:cubicBezTo>
                  <a:cubicBezTo>
                    <a:pt x="113" y="125"/>
                    <a:pt x="113" y="125"/>
                    <a:pt x="112" y="124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1" y="122"/>
                    <a:pt x="112" y="120"/>
                    <a:pt x="109" y="120"/>
                  </a:cubicBezTo>
                  <a:cubicBezTo>
                    <a:pt x="110" y="120"/>
                    <a:pt x="110" y="119"/>
                    <a:pt x="109" y="119"/>
                  </a:cubicBezTo>
                  <a:cubicBezTo>
                    <a:pt x="109" y="119"/>
                    <a:pt x="109" y="118"/>
                    <a:pt x="109" y="118"/>
                  </a:cubicBezTo>
                  <a:cubicBezTo>
                    <a:pt x="108" y="118"/>
                    <a:pt x="107" y="118"/>
                    <a:pt x="107" y="118"/>
                  </a:cubicBezTo>
                  <a:cubicBezTo>
                    <a:pt x="107" y="117"/>
                    <a:pt x="108" y="117"/>
                    <a:pt x="108" y="117"/>
                  </a:cubicBezTo>
                  <a:cubicBezTo>
                    <a:pt x="108" y="116"/>
                    <a:pt x="105" y="116"/>
                    <a:pt x="103" y="115"/>
                  </a:cubicBezTo>
                  <a:cubicBezTo>
                    <a:pt x="103" y="115"/>
                    <a:pt x="103" y="114"/>
                    <a:pt x="103" y="114"/>
                  </a:cubicBezTo>
                  <a:cubicBezTo>
                    <a:pt x="102" y="113"/>
                    <a:pt x="102" y="113"/>
                    <a:pt x="102" y="112"/>
                  </a:cubicBezTo>
                  <a:cubicBezTo>
                    <a:pt x="101" y="112"/>
                    <a:pt x="101" y="111"/>
                    <a:pt x="101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8"/>
                    <a:pt x="100" y="107"/>
                    <a:pt x="99" y="107"/>
                  </a:cubicBezTo>
                  <a:cubicBezTo>
                    <a:pt x="99" y="105"/>
                    <a:pt x="98" y="104"/>
                    <a:pt x="96" y="102"/>
                  </a:cubicBezTo>
                  <a:cubicBezTo>
                    <a:pt x="96" y="102"/>
                    <a:pt x="96" y="100"/>
                    <a:pt x="95" y="101"/>
                  </a:cubicBezTo>
                  <a:cubicBezTo>
                    <a:pt x="96" y="94"/>
                    <a:pt x="95" y="91"/>
                    <a:pt x="95" y="83"/>
                  </a:cubicBezTo>
                  <a:cubicBezTo>
                    <a:pt x="95" y="83"/>
                    <a:pt x="94" y="83"/>
                    <a:pt x="94" y="82"/>
                  </a:cubicBezTo>
                  <a:cubicBezTo>
                    <a:pt x="94" y="82"/>
                    <a:pt x="94" y="81"/>
                    <a:pt x="93" y="81"/>
                  </a:cubicBezTo>
                  <a:cubicBezTo>
                    <a:pt x="93" y="81"/>
                    <a:pt x="93" y="80"/>
                    <a:pt x="92" y="80"/>
                  </a:cubicBezTo>
                  <a:cubicBezTo>
                    <a:pt x="92" y="78"/>
                    <a:pt x="90" y="76"/>
                    <a:pt x="88" y="75"/>
                  </a:cubicBezTo>
                  <a:cubicBezTo>
                    <a:pt x="88" y="74"/>
                    <a:pt x="87" y="74"/>
                    <a:pt x="87" y="73"/>
                  </a:cubicBezTo>
                  <a:cubicBezTo>
                    <a:pt x="88" y="74"/>
                    <a:pt x="89" y="74"/>
                    <a:pt x="89" y="73"/>
                  </a:cubicBezTo>
                  <a:cubicBezTo>
                    <a:pt x="90" y="73"/>
                    <a:pt x="90" y="75"/>
                    <a:pt x="91" y="75"/>
                  </a:cubicBezTo>
                  <a:cubicBezTo>
                    <a:pt x="92" y="75"/>
                    <a:pt x="92" y="76"/>
                    <a:pt x="92" y="77"/>
                  </a:cubicBezTo>
                  <a:cubicBezTo>
                    <a:pt x="94" y="76"/>
                    <a:pt x="95" y="78"/>
                    <a:pt x="96" y="79"/>
                  </a:cubicBezTo>
                  <a:cubicBezTo>
                    <a:pt x="96" y="81"/>
                    <a:pt x="97" y="81"/>
                    <a:pt x="98" y="82"/>
                  </a:cubicBezTo>
                  <a:cubicBezTo>
                    <a:pt x="99" y="82"/>
                    <a:pt x="99" y="81"/>
                    <a:pt x="99" y="80"/>
                  </a:cubicBezTo>
                  <a:cubicBezTo>
                    <a:pt x="98" y="80"/>
                    <a:pt x="98" y="80"/>
                    <a:pt x="98" y="79"/>
                  </a:cubicBezTo>
                  <a:cubicBezTo>
                    <a:pt x="97" y="78"/>
                    <a:pt x="97" y="78"/>
                    <a:pt x="97" y="77"/>
                  </a:cubicBezTo>
                  <a:cubicBezTo>
                    <a:pt x="97" y="77"/>
                    <a:pt x="96" y="77"/>
                    <a:pt x="96" y="77"/>
                  </a:cubicBezTo>
                  <a:cubicBezTo>
                    <a:pt x="96" y="76"/>
                    <a:pt x="97" y="76"/>
                    <a:pt x="97" y="76"/>
                  </a:cubicBezTo>
                  <a:cubicBezTo>
                    <a:pt x="96" y="75"/>
                    <a:pt x="95" y="75"/>
                    <a:pt x="95" y="74"/>
                  </a:cubicBezTo>
                  <a:cubicBezTo>
                    <a:pt x="93" y="74"/>
                    <a:pt x="92" y="72"/>
                    <a:pt x="90" y="72"/>
                  </a:cubicBezTo>
                  <a:cubicBezTo>
                    <a:pt x="91" y="71"/>
                    <a:pt x="88" y="72"/>
                    <a:pt x="89" y="70"/>
                  </a:cubicBezTo>
                  <a:cubicBezTo>
                    <a:pt x="89" y="70"/>
                    <a:pt x="88" y="70"/>
                    <a:pt x="87" y="69"/>
                  </a:cubicBezTo>
                  <a:cubicBezTo>
                    <a:pt x="87" y="69"/>
                    <a:pt x="88" y="69"/>
                    <a:pt x="88" y="69"/>
                  </a:cubicBezTo>
                  <a:cubicBezTo>
                    <a:pt x="89" y="67"/>
                    <a:pt x="86" y="68"/>
                    <a:pt x="86" y="68"/>
                  </a:cubicBezTo>
                  <a:cubicBezTo>
                    <a:pt x="86" y="68"/>
                    <a:pt x="86" y="67"/>
                    <a:pt x="86" y="67"/>
                  </a:cubicBezTo>
                  <a:cubicBezTo>
                    <a:pt x="86" y="67"/>
                    <a:pt x="85" y="67"/>
                    <a:pt x="85" y="67"/>
                  </a:cubicBezTo>
                  <a:cubicBezTo>
                    <a:pt x="85" y="67"/>
                    <a:pt x="85" y="66"/>
                    <a:pt x="85" y="66"/>
                  </a:cubicBezTo>
                  <a:cubicBezTo>
                    <a:pt x="85" y="65"/>
                    <a:pt x="85" y="66"/>
                    <a:pt x="84" y="66"/>
                  </a:cubicBezTo>
                  <a:cubicBezTo>
                    <a:pt x="83" y="65"/>
                    <a:pt x="83" y="64"/>
                    <a:pt x="83" y="63"/>
                  </a:cubicBezTo>
                  <a:cubicBezTo>
                    <a:pt x="82" y="63"/>
                    <a:pt x="82" y="63"/>
                    <a:pt x="81" y="63"/>
                  </a:cubicBezTo>
                  <a:cubicBezTo>
                    <a:pt x="83" y="60"/>
                    <a:pt x="77" y="62"/>
                    <a:pt x="77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7"/>
                    <a:pt x="76" y="59"/>
                    <a:pt x="77" y="57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5" y="56"/>
                    <a:pt x="73" y="56"/>
                    <a:pt x="75" y="55"/>
                  </a:cubicBezTo>
                  <a:cubicBezTo>
                    <a:pt x="75" y="54"/>
                    <a:pt x="73" y="54"/>
                    <a:pt x="74" y="55"/>
                  </a:cubicBezTo>
                  <a:cubicBezTo>
                    <a:pt x="72" y="54"/>
                    <a:pt x="73" y="53"/>
                    <a:pt x="72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0" y="51"/>
                    <a:pt x="70" y="51"/>
                    <a:pt x="70" y="50"/>
                  </a:cubicBezTo>
                  <a:cubicBezTo>
                    <a:pt x="70" y="49"/>
                    <a:pt x="69" y="50"/>
                    <a:pt x="70" y="48"/>
                  </a:cubicBezTo>
                  <a:cubicBezTo>
                    <a:pt x="68" y="49"/>
                    <a:pt x="67" y="49"/>
                    <a:pt x="64" y="49"/>
                  </a:cubicBezTo>
                  <a:cubicBezTo>
                    <a:pt x="65" y="47"/>
                    <a:pt x="63" y="47"/>
                    <a:pt x="62" y="46"/>
                  </a:cubicBezTo>
                  <a:cubicBezTo>
                    <a:pt x="61" y="46"/>
                    <a:pt x="61" y="46"/>
                    <a:pt x="60" y="46"/>
                  </a:cubicBezTo>
                  <a:cubicBezTo>
                    <a:pt x="60" y="46"/>
                    <a:pt x="60" y="45"/>
                    <a:pt x="60" y="45"/>
                  </a:cubicBezTo>
                  <a:cubicBezTo>
                    <a:pt x="60" y="44"/>
                    <a:pt x="59" y="45"/>
                    <a:pt x="59" y="44"/>
                  </a:cubicBezTo>
                  <a:cubicBezTo>
                    <a:pt x="57" y="43"/>
                    <a:pt x="54" y="45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1" y="44"/>
                    <a:pt x="51" y="42"/>
                    <a:pt x="49" y="43"/>
                  </a:cubicBezTo>
                  <a:cubicBezTo>
                    <a:pt x="49" y="42"/>
                    <a:pt x="47" y="42"/>
                    <a:pt x="48" y="41"/>
                  </a:cubicBezTo>
                  <a:cubicBezTo>
                    <a:pt x="48" y="41"/>
                    <a:pt x="47" y="42"/>
                    <a:pt x="47" y="41"/>
                  </a:cubicBezTo>
                  <a:cubicBezTo>
                    <a:pt x="47" y="41"/>
                    <a:pt x="46" y="41"/>
                    <a:pt x="46" y="41"/>
                  </a:cubicBezTo>
                  <a:cubicBezTo>
                    <a:pt x="45" y="41"/>
                    <a:pt x="45" y="42"/>
                    <a:pt x="44" y="41"/>
                  </a:cubicBezTo>
                  <a:cubicBezTo>
                    <a:pt x="43" y="41"/>
                    <a:pt x="43" y="43"/>
                    <a:pt x="43" y="44"/>
                  </a:cubicBezTo>
                  <a:cubicBezTo>
                    <a:pt x="43" y="44"/>
                    <a:pt x="42" y="43"/>
                    <a:pt x="42" y="44"/>
                  </a:cubicBezTo>
                  <a:cubicBezTo>
                    <a:pt x="41" y="44"/>
                    <a:pt x="41" y="45"/>
                    <a:pt x="41" y="45"/>
                  </a:cubicBezTo>
                  <a:cubicBezTo>
                    <a:pt x="40" y="45"/>
                    <a:pt x="39" y="45"/>
                    <a:pt x="38" y="45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6" y="46"/>
                    <a:pt x="35" y="46"/>
                  </a:cubicBezTo>
                  <a:cubicBezTo>
                    <a:pt x="35" y="45"/>
                    <a:pt x="37" y="45"/>
                    <a:pt x="36" y="43"/>
                  </a:cubicBezTo>
                  <a:cubicBezTo>
                    <a:pt x="37" y="43"/>
                    <a:pt x="37" y="42"/>
                    <a:pt x="37" y="41"/>
                  </a:cubicBezTo>
                  <a:cubicBezTo>
                    <a:pt x="37" y="41"/>
                    <a:pt x="36" y="41"/>
                    <a:pt x="36" y="41"/>
                  </a:cubicBezTo>
                  <a:cubicBezTo>
                    <a:pt x="35" y="42"/>
                    <a:pt x="35" y="42"/>
                    <a:pt x="34" y="43"/>
                  </a:cubicBezTo>
                  <a:cubicBezTo>
                    <a:pt x="34" y="43"/>
                    <a:pt x="34" y="44"/>
                    <a:pt x="33" y="44"/>
                  </a:cubicBezTo>
                  <a:cubicBezTo>
                    <a:pt x="32" y="44"/>
                    <a:pt x="32" y="46"/>
                    <a:pt x="31" y="45"/>
                  </a:cubicBezTo>
                  <a:cubicBezTo>
                    <a:pt x="32" y="46"/>
                    <a:pt x="31" y="46"/>
                    <a:pt x="30" y="46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9" y="49"/>
                    <a:pt x="28" y="51"/>
                    <a:pt x="27" y="52"/>
                  </a:cubicBezTo>
                  <a:cubicBezTo>
                    <a:pt x="27" y="52"/>
                    <a:pt x="26" y="51"/>
                    <a:pt x="26" y="52"/>
                  </a:cubicBezTo>
                  <a:cubicBezTo>
                    <a:pt x="26" y="52"/>
                    <a:pt x="26" y="53"/>
                    <a:pt x="26" y="53"/>
                  </a:cubicBezTo>
                  <a:cubicBezTo>
                    <a:pt x="26" y="53"/>
                    <a:pt x="24" y="53"/>
                    <a:pt x="24" y="53"/>
                  </a:cubicBezTo>
                  <a:cubicBezTo>
                    <a:pt x="25" y="54"/>
                    <a:pt x="23" y="54"/>
                    <a:pt x="22" y="55"/>
                  </a:cubicBezTo>
                  <a:cubicBezTo>
                    <a:pt x="22" y="55"/>
                    <a:pt x="22" y="57"/>
                    <a:pt x="21" y="56"/>
                  </a:cubicBezTo>
                  <a:cubicBezTo>
                    <a:pt x="21" y="56"/>
                    <a:pt x="21" y="56"/>
                    <a:pt x="21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8"/>
                    <a:pt x="20" y="58"/>
                    <a:pt x="17" y="58"/>
                  </a:cubicBezTo>
                  <a:cubicBezTo>
                    <a:pt x="16" y="58"/>
                    <a:pt x="15" y="58"/>
                    <a:pt x="14" y="59"/>
                  </a:cubicBezTo>
                  <a:cubicBezTo>
                    <a:pt x="13" y="59"/>
                    <a:pt x="13" y="60"/>
                    <a:pt x="12" y="60"/>
                  </a:cubicBezTo>
                  <a:cubicBezTo>
                    <a:pt x="12" y="58"/>
                    <a:pt x="13" y="59"/>
                    <a:pt x="14" y="58"/>
                  </a:cubicBezTo>
                  <a:cubicBezTo>
                    <a:pt x="15" y="58"/>
                    <a:pt x="15" y="58"/>
                    <a:pt x="15" y="57"/>
                  </a:cubicBezTo>
                  <a:cubicBezTo>
                    <a:pt x="15" y="57"/>
                    <a:pt x="16" y="57"/>
                    <a:pt x="17" y="57"/>
                  </a:cubicBezTo>
                  <a:cubicBezTo>
                    <a:pt x="18" y="57"/>
                    <a:pt x="17" y="56"/>
                    <a:pt x="18" y="55"/>
                  </a:cubicBezTo>
                  <a:cubicBezTo>
                    <a:pt x="18" y="55"/>
                    <a:pt x="18" y="56"/>
                    <a:pt x="19" y="55"/>
                  </a:cubicBezTo>
                  <a:cubicBezTo>
                    <a:pt x="19" y="55"/>
                    <a:pt x="20" y="55"/>
                    <a:pt x="20" y="54"/>
                  </a:cubicBezTo>
                  <a:cubicBezTo>
                    <a:pt x="20" y="53"/>
                    <a:pt x="21" y="54"/>
                    <a:pt x="22" y="53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2"/>
                    <a:pt x="22" y="49"/>
                    <a:pt x="24" y="49"/>
                  </a:cubicBezTo>
                  <a:cubicBezTo>
                    <a:pt x="24" y="48"/>
                    <a:pt x="22" y="50"/>
                    <a:pt x="22" y="48"/>
                  </a:cubicBezTo>
                  <a:cubicBezTo>
                    <a:pt x="22" y="49"/>
                    <a:pt x="19" y="48"/>
                    <a:pt x="18" y="49"/>
                  </a:cubicBezTo>
                  <a:cubicBezTo>
                    <a:pt x="17" y="49"/>
                    <a:pt x="18" y="48"/>
                    <a:pt x="18" y="48"/>
                  </a:cubicBezTo>
                  <a:cubicBezTo>
                    <a:pt x="17" y="47"/>
                    <a:pt x="15" y="48"/>
                    <a:pt x="14" y="48"/>
                  </a:cubicBezTo>
                  <a:cubicBezTo>
                    <a:pt x="15" y="47"/>
                    <a:pt x="13" y="47"/>
                    <a:pt x="13" y="47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3" y="45"/>
                    <a:pt x="12" y="45"/>
                    <a:pt x="11" y="44"/>
                  </a:cubicBezTo>
                  <a:cubicBezTo>
                    <a:pt x="10" y="44"/>
                    <a:pt x="9" y="44"/>
                    <a:pt x="7" y="44"/>
                  </a:cubicBezTo>
                  <a:cubicBezTo>
                    <a:pt x="7" y="44"/>
                    <a:pt x="8" y="43"/>
                    <a:pt x="8" y="43"/>
                  </a:cubicBezTo>
                  <a:cubicBezTo>
                    <a:pt x="7" y="42"/>
                    <a:pt x="6" y="42"/>
                    <a:pt x="6" y="40"/>
                  </a:cubicBezTo>
                  <a:cubicBezTo>
                    <a:pt x="6" y="40"/>
                    <a:pt x="5" y="39"/>
                    <a:pt x="5" y="40"/>
                  </a:cubicBezTo>
                  <a:cubicBezTo>
                    <a:pt x="4" y="40"/>
                    <a:pt x="5" y="38"/>
                    <a:pt x="5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6" y="37"/>
                    <a:pt x="6" y="37"/>
                  </a:cubicBezTo>
                  <a:cubicBezTo>
                    <a:pt x="7" y="36"/>
                    <a:pt x="6" y="35"/>
                    <a:pt x="7" y="35"/>
                  </a:cubicBezTo>
                  <a:cubicBezTo>
                    <a:pt x="8" y="35"/>
                    <a:pt x="10" y="35"/>
                    <a:pt x="11" y="34"/>
                  </a:cubicBezTo>
                  <a:cubicBezTo>
                    <a:pt x="12" y="34"/>
                    <a:pt x="12" y="34"/>
                    <a:pt x="13" y="33"/>
                  </a:cubicBezTo>
                  <a:cubicBezTo>
                    <a:pt x="14" y="33"/>
                    <a:pt x="12" y="32"/>
                    <a:pt x="15" y="32"/>
                  </a:cubicBezTo>
                  <a:cubicBezTo>
                    <a:pt x="15" y="31"/>
                    <a:pt x="15" y="30"/>
                    <a:pt x="14" y="28"/>
                  </a:cubicBezTo>
                  <a:cubicBezTo>
                    <a:pt x="13" y="27"/>
                    <a:pt x="10" y="30"/>
                    <a:pt x="9" y="29"/>
                  </a:cubicBezTo>
                  <a:cubicBezTo>
                    <a:pt x="8" y="28"/>
                    <a:pt x="9" y="29"/>
                    <a:pt x="7" y="29"/>
                  </a:cubicBezTo>
                  <a:cubicBezTo>
                    <a:pt x="6" y="28"/>
                    <a:pt x="4" y="29"/>
                    <a:pt x="3" y="28"/>
                  </a:cubicBezTo>
                  <a:cubicBezTo>
                    <a:pt x="3" y="28"/>
                    <a:pt x="4" y="27"/>
                    <a:pt x="3" y="27"/>
                  </a:cubicBezTo>
                  <a:cubicBezTo>
                    <a:pt x="2" y="27"/>
                    <a:pt x="1" y="27"/>
                    <a:pt x="1" y="25"/>
                  </a:cubicBezTo>
                  <a:cubicBezTo>
                    <a:pt x="4" y="25"/>
                    <a:pt x="0" y="23"/>
                    <a:pt x="4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5" y="23"/>
                    <a:pt x="5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8" y="23"/>
                    <a:pt x="8" y="24"/>
                    <a:pt x="8" y="24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13" y="24"/>
                    <a:pt x="13" y="24"/>
                    <a:pt x="14" y="24"/>
                  </a:cubicBezTo>
                  <a:cubicBezTo>
                    <a:pt x="15" y="24"/>
                    <a:pt x="14" y="23"/>
                    <a:pt x="14" y="23"/>
                  </a:cubicBezTo>
                  <a:cubicBezTo>
                    <a:pt x="14" y="23"/>
                    <a:pt x="15" y="23"/>
                    <a:pt x="15" y="22"/>
                  </a:cubicBezTo>
                  <a:cubicBezTo>
                    <a:pt x="15" y="21"/>
                    <a:pt x="12" y="23"/>
                    <a:pt x="13" y="21"/>
                  </a:cubicBezTo>
                  <a:cubicBezTo>
                    <a:pt x="12" y="20"/>
                    <a:pt x="11" y="20"/>
                    <a:pt x="9" y="20"/>
                  </a:cubicBezTo>
                  <a:cubicBezTo>
                    <a:pt x="10" y="19"/>
                    <a:pt x="10" y="19"/>
                    <a:pt x="8" y="18"/>
                  </a:cubicBezTo>
                  <a:cubicBezTo>
                    <a:pt x="8" y="18"/>
                    <a:pt x="8" y="18"/>
                    <a:pt x="8" y="17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6" y="17"/>
                    <a:pt x="7" y="15"/>
                    <a:pt x="6" y="15"/>
                  </a:cubicBezTo>
                  <a:cubicBezTo>
                    <a:pt x="6" y="15"/>
                    <a:pt x="6" y="16"/>
                    <a:pt x="5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5" y="14"/>
                    <a:pt x="7" y="13"/>
                    <a:pt x="9" y="13"/>
                  </a:cubicBezTo>
                  <a:cubicBezTo>
                    <a:pt x="8" y="11"/>
                    <a:pt x="11" y="11"/>
                    <a:pt x="11" y="10"/>
                  </a:cubicBezTo>
                  <a:cubicBezTo>
                    <a:pt x="12" y="9"/>
                    <a:pt x="11" y="8"/>
                    <a:pt x="12" y="8"/>
                  </a:cubicBezTo>
                  <a:cubicBezTo>
                    <a:pt x="13" y="9"/>
                    <a:pt x="13" y="8"/>
                    <a:pt x="15" y="8"/>
                  </a:cubicBezTo>
                  <a:cubicBezTo>
                    <a:pt x="17" y="7"/>
                    <a:pt x="18" y="6"/>
                    <a:pt x="21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3" y="5"/>
                    <a:pt x="25" y="6"/>
                    <a:pt x="25" y="4"/>
                  </a:cubicBezTo>
                  <a:cubicBezTo>
                    <a:pt x="26" y="4"/>
                    <a:pt x="26" y="5"/>
                    <a:pt x="26" y="5"/>
                  </a:cubicBezTo>
                  <a:cubicBezTo>
                    <a:pt x="27" y="6"/>
                    <a:pt x="28" y="5"/>
                    <a:pt x="28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2" y="8"/>
                    <a:pt x="38" y="5"/>
                    <a:pt x="36" y="8"/>
                  </a:cubicBezTo>
                  <a:cubicBezTo>
                    <a:pt x="37" y="8"/>
                    <a:pt x="38" y="8"/>
                    <a:pt x="38" y="7"/>
                  </a:cubicBezTo>
                  <a:cubicBezTo>
                    <a:pt x="39" y="8"/>
                    <a:pt x="42" y="7"/>
                    <a:pt x="43" y="8"/>
                  </a:cubicBezTo>
                  <a:cubicBezTo>
                    <a:pt x="43" y="8"/>
                    <a:pt x="43" y="8"/>
                    <a:pt x="44" y="8"/>
                  </a:cubicBezTo>
                  <a:cubicBezTo>
                    <a:pt x="44" y="8"/>
                    <a:pt x="44" y="9"/>
                    <a:pt x="45" y="9"/>
                  </a:cubicBezTo>
                  <a:cubicBezTo>
                    <a:pt x="46" y="9"/>
                    <a:pt x="47" y="8"/>
                    <a:pt x="47" y="9"/>
                  </a:cubicBezTo>
                  <a:cubicBezTo>
                    <a:pt x="48" y="9"/>
                    <a:pt x="54" y="9"/>
                    <a:pt x="54" y="9"/>
                  </a:cubicBezTo>
                  <a:cubicBezTo>
                    <a:pt x="55" y="10"/>
                    <a:pt x="58" y="10"/>
                    <a:pt x="60" y="11"/>
                  </a:cubicBezTo>
                  <a:cubicBezTo>
                    <a:pt x="61" y="11"/>
                    <a:pt x="62" y="12"/>
                    <a:pt x="62" y="13"/>
                  </a:cubicBezTo>
                  <a:cubicBezTo>
                    <a:pt x="64" y="13"/>
                    <a:pt x="64" y="14"/>
                    <a:pt x="66" y="13"/>
                  </a:cubicBezTo>
                  <a:cubicBezTo>
                    <a:pt x="66" y="15"/>
                    <a:pt x="69" y="14"/>
                    <a:pt x="70" y="14"/>
                  </a:cubicBezTo>
                  <a:cubicBezTo>
                    <a:pt x="70" y="14"/>
                    <a:pt x="70" y="14"/>
                    <a:pt x="69" y="14"/>
                  </a:cubicBezTo>
                  <a:cubicBezTo>
                    <a:pt x="70" y="12"/>
                    <a:pt x="72" y="11"/>
                    <a:pt x="74" y="11"/>
                  </a:cubicBezTo>
                  <a:cubicBezTo>
                    <a:pt x="73" y="12"/>
                    <a:pt x="74" y="12"/>
                    <a:pt x="74" y="12"/>
                  </a:cubicBezTo>
                  <a:cubicBezTo>
                    <a:pt x="75" y="12"/>
                    <a:pt x="74" y="13"/>
                    <a:pt x="75" y="13"/>
                  </a:cubicBezTo>
                  <a:cubicBezTo>
                    <a:pt x="76" y="13"/>
                    <a:pt x="76" y="12"/>
                    <a:pt x="76" y="11"/>
                  </a:cubicBezTo>
                  <a:cubicBezTo>
                    <a:pt x="77" y="11"/>
                    <a:pt x="78" y="11"/>
                    <a:pt x="78" y="12"/>
                  </a:cubicBezTo>
                  <a:cubicBezTo>
                    <a:pt x="79" y="11"/>
                    <a:pt x="78" y="10"/>
                    <a:pt x="79" y="9"/>
                  </a:cubicBezTo>
                  <a:cubicBezTo>
                    <a:pt x="80" y="9"/>
                    <a:pt x="81" y="10"/>
                    <a:pt x="81" y="9"/>
                  </a:cubicBezTo>
                  <a:cubicBezTo>
                    <a:pt x="82" y="10"/>
                    <a:pt x="81" y="11"/>
                    <a:pt x="80" y="11"/>
                  </a:cubicBezTo>
                  <a:cubicBezTo>
                    <a:pt x="81" y="12"/>
                    <a:pt x="85" y="9"/>
                    <a:pt x="86" y="11"/>
                  </a:cubicBezTo>
                  <a:cubicBezTo>
                    <a:pt x="87" y="11"/>
                    <a:pt x="84" y="10"/>
                    <a:pt x="86" y="9"/>
                  </a:cubicBezTo>
                  <a:cubicBezTo>
                    <a:pt x="87" y="9"/>
                    <a:pt x="87" y="8"/>
                    <a:pt x="88" y="8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9" y="9"/>
                    <a:pt x="89" y="11"/>
                    <a:pt x="91" y="11"/>
                  </a:cubicBezTo>
                  <a:cubicBezTo>
                    <a:pt x="92" y="11"/>
                    <a:pt x="93" y="11"/>
                    <a:pt x="94" y="10"/>
                  </a:cubicBezTo>
                  <a:cubicBezTo>
                    <a:pt x="95" y="10"/>
                    <a:pt x="96" y="10"/>
                    <a:pt x="95" y="12"/>
                  </a:cubicBezTo>
                  <a:cubicBezTo>
                    <a:pt x="97" y="12"/>
                    <a:pt x="98" y="11"/>
                    <a:pt x="98" y="10"/>
                  </a:cubicBezTo>
                  <a:cubicBezTo>
                    <a:pt x="100" y="11"/>
                    <a:pt x="100" y="10"/>
                    <a:pt x="101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104" y="12"/>
                    <a:pt x="104" y="12"/>
                  </a:cubicBezTo>
                  <a:cubicBezTo>
                    <a:pt x="104" y="12"/>
                    <a:pt x="106" y="13"/>
                    <a:pt x="106" y="13"/>
                  </a:cubicBezTo>
                  <a:cubicBezTo>
                    <a:pt x="106" y="13"/>
                    <a:pt x="106" y="12"/>
                    <a:pt x="107" y="12"/>
                  </a:cubicBezTo>
                  <a:cubicBezTo>
                    <a:pt x="107" y="12"/>
                    <a:pt x="107" y="13"/>
                    <a:pt x="107" y="13"/>
                  </a:cubicBezTo>
                  <a:cubicBezTo>
                    <a:pt x="109" y="14"/>
                    <a:pt x="111" y="13"/>
                    <a:pt x="112" y="13"/>
                  </a:cubicBezTo>
                  <a:cubicBezTo>
                    <a:pt x="113" y="14"/>
                    <a:pt x="113" y="14"/>
                    <a:pt x="114" y="14"/>
                  </a:cubicBezTo>
                  <a:cubicBezTo>
                    <a:pt x="113" y="16"/>
                    <a:pt x="116" y="14"/>
                    <a:pt x="116" y="15"/>
                  </a:cubicBezTo>
                  <a:cubicBezTo>
                    <a:pt x="116" y="17"/>
                    <a:pt x="115" y="16"/>
                    <a:pt x="115" y="17"/>
                  </a:cubicBezTo>
                  <a:cubicBezTo>
                    <a:pt x="114" y="18"/>
                    <a:pt x="115" y="18"/>
                    <a:pt x="115" y="19"/>
                  </a:cubicBezTo>
                  <a:cubicBezTo>
                    <a:pt x="121" y="18"/>
                    <a:pt x="126" y="18"/>
                    <a:pt x="130" y="20"/>
                  </a:cubicBezTo>
                  <a:cubicBezTo>
                    <a:pt x="130" y="20"/>
                    <a:pt x="130" y="20"/>
                    <a:pt x="130" y="21"/>
                  </a:cubicBezTo>
                  <a:cubicBezTo>
                    <a:pt x="131" y="21"/>
                    <a:pt x="131" y="21"/>
                    <a:pt x="132" y="21"/>
                  </a:cubicBezTo>
                  <a:cubicBezTo>
                    <a:pt x="131" y="19"/>
                    <a:pt x="132" y="19"/>
                    <a:pt x="131" y="17"/>
                  </a:cubicBezTo>
                  <a:cubicBezTo>
                    <a:pt x="132" y="17"/>
                    <a:pt x="135" y="17"/>
                    <a:pt x="134" y="16"/>
                  </a:cubicBezTo>
                  <a:cubicBezTo>
                    <a:pt x="135" y="15"/>
                    <a:pt x="135" y="16"/>
                    <a:pt x="136" y="16"/>
                  </a:cubicBezTo>
                  <a:cubicBezTo>
                    <a:pt x="136" y="16"/>
                    <a:pt x="137" y="16"/>
                    <a:pt x="137" y="17"/>
                  </a:cubicBezTo>
                  <a:cubicBezTo>
                    <a:pt x="139" y="17"/>
                    <a:pt x="141" y="16"/>
                    <a:pt x="142" y="17"/>
                  </a:cubicBezTo>
                  <a:cubicBezTo>
                    <a:pt x="142" y="17"/>
                    <a:pt x="142" y="17"/>
                    <a:pt x="143" y="17"/>
                  </a:cubicBezTo>
                  <a:cubicBezTo>
                    <a:pt x="143" y="17"/>
                    <a:pt x="143" y="18"/>
                    <a:pt x="144" y="18"/>
                  </a:cubicBezTo>
                  <a:cubicBezTo>
                    <a:pt x="146" y="18"/>
                    <a:pt x="148" y="17"/>
                    <a:pt x="150" y="17"/>
                  </a:cubicBezTo>
                  <a:cubicBezTo>
                    <a:pt x="152" y="16"/>
                    <a:pt x="152" y="15"/>
                    <a:pt x="152" y="14"/>
                  </a:cubicBezTo>
                  <a:cubicBezTo>
                    <a:pt x="152" y="13"/>
                    <a:pt x="150" y="13"/>
                    <a:pt x="150" y="13"/>
                  </a:cubicBezTo>
                  <a:cubicBezTo>
                    <a:pt x="150" y="10"/>
                    <a:pt x="155" y="11"/>
                    <a:pt x="156" y="12"/>
                  </a:cubicBezTo>
                  <a:cubicBezTo>
                    <a:pt x="156" y="13"/>
                    <a:pt x="156" y="13"/>
                    <a:pt x="155" y="13"/>
                  </a:cubicBezTo>
                  <a:cubicBezTo>
                    <a:pt x="156" y="14"/>
                    <a:pt x="155" y="15"/>
                    <a:pt x="154" y="15"/>
                  </a:cubicBezTo>
                  <a:cubicBezTo>
                    <a:pt x="154" y="16"/>
                    <a:pt x="155" y="16"/>
                    <a:pt x="156" y="16"/>
                  </a:cubicBezTo>
                  <a:cubicBezTo>
                    <a:pt x="155" y="18"/>
                    <a:pt x="156" y="18"/>
                    <a:pt x="155" y="20"/>
                  </a:cubicBezTo>
                  <a:cubicBezTo>
                    <a:pt x="157" y="20"/>
                    <a:pt x="158" y="17"/>
                    <a:pt x="157" y="17"/>
                  </a:cubicBezTo>
                  <a:cubicBezTo>
                    <a:pt x="157" y="17"/>
                    <a:pt x="159" y="19"/>
                    <a:pt x="158" y="16"/>
                  </a:cubicBezTo>
                  <a:cubicBezTo>
                    <a:pt x="161" y="17"/>
                    <a:pt x="160" y="14"/>
                    <a:pt x="162" y="14"/>
                  </a:cubicBezTo>
                  <a:cubicBezTo>
                    <a:pt x="161" y="12"/>
                    <a:pt x="160" y="11"/>
                    <a:pt x="158" y="11"/>
                  </a:cubicBezTo>
                  <a:cubicBezTo>
                    <a:pt x="159" y="10"/>
                    <a:pt x="157" y="9"/>
                    <a:pt x="155" y="8"/>
                  </a:cubicBezTo>
                  <a:cubicBezTo>
                    <a:pt x="155" y="8"/>
                    <a:pt x="155" y="7"/>
                    <a:pt x="155" y="7"/>
                  </a:cubicBezTo>
                  <a:cubicBezTo>
                    <a:pt x="155" y="6"/>
                    <a:pt x="156" y="5"/>
                    <a:pt x="156" y="4"/>
                  </a:cubicBezTo>
                  <a:cubicBezTo>
                    <a:pt x="156" y="4"/>
                    <a:pt x="158" y="3"/>
                    <a:pt x="157" y="3"/>
                  </a:cubicBezTo>
                  <a:cubicBezTo>
                    <a:pt x="156" y="2"/>
                    <a:pt x="159" y="3"/>
                    <a:pt x="158" y="2"/>
                  </a:cubicBezTo>
                  <a:cubicBezTo>
                    <a:pt x="158" y="0"/>
                    <a:pt x="159" y="2"/>
                    <a:pt x="159" y="3"/>
                  </a:cubicBezTo>
                  <a:cubicBezTo>
                    <a:pt x="160" y="3"/>
                    <a:pt x="161" y="2"/>
                    <a:pt x="162" y="3"/>
                  </a:cubicBezTo>
                  <a:cubicBezTo>
                    <a:pt x="162" y="3"/>
                    <a:pt x="161" y="3"/>
                    <a:pt x="161" y="4"/>
                  </a:cubicBezTo>
                  <a:cubicBezTo>
                    <a:pt x="161" y="4"/>
                    <a:pt x="162" y="3"/>
                    <a:pt x="163" y="4"/>
                  </a:cubicBezTo>
                  <a:cubicBezTo>
                    <a:pt x="163" y="4"/>
                    <a:pt x="162" y="5"/>
                    <a:pt x="163" y="5"/>
                  </a:cubicBezTo>
                  <a:cubicBezTo>
                    <a:pt x="163" y="5"/>
                    <a:pt x="164" y="5"/>
                    <a:pt x="164" y="5"/>
                  </a:cubicBezTo>
                  <a:cubicBezTo>
                    <a:pt x="164" y="7"/>
                    <a:pt x="163" y="6"/>
                    <a:pt x="164" y="7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8"/>
                    <a:pt x="164" y="9"/>
                    <a:pt x="164" y="9"/>
                  </a:cubicBezTo>
                  <a:cubicBezTo>
                    <a:pt x="164" y="10"/>
                    <a:pt x="163" y="10"/>
                    <a:pt x="163" y="11"/>
                  </a:cubicBezTo>
                  <a:cubicBezTo>
                    <a:pt x="163" y="11"/>
                    <a:pt x="167" y="12"/>
                    <a:pt x="166" y="10"/>
                  </a:cubicBezTo>
                  <a:cubicBezTo>
                    <a:pt x="167" y="10"/>
                    <a:pt x="166" y="11"/>
                    <a:pt x="168" y="11"/>
                  </a:cubicBezTo>
                  <a:cubicBezTo>
                    <a:pt x="167" y="12"/>
                    <a:pt x="168" y="12"/>
                    <a:pt x="168" y="14"/>
                  </a:cubicBezTo>
                  <a:cubicBezTo>
                    <a:pt x="170" y="14"/>
                    <a:pt x="170" y="12"/>
                    <a:pt x="172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3" y="13"/>
                    <a:pt x="172" y="13"/>
                    <a:pt x="173" y="14"/>
                  </a:cubicBezTo>
                  <a:cubicBezTo>
                    <a:pt x="173" y="14"/>
                    <a:pt x="174" y="15"/>
                    <a:pt x="174" y="15"/>
                  </a:cubicBezTo>
                  <a:cubicBezTo>
                    <a:pt x="174" y="16"/>
                    <a:pt x="172" y="16"/>
                    <a:pt x="173" y="18"/>
                  </a:cubicBezTo>
                  <a:moveTo>
                    <a:pt x="109" y="24"/>
                  </a:moveTo>
                  <a:cubicBezTo>
                    <a:pt x="109" y="23"/>
                    <a:pt x="110" y="23"/>
                    <a:pt x="109" y="2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2"/>
                    <a:pt x="109" y="21"/>
                    <a:pt x="108" y="21"/>
                  </a:cubicBezTo>
                  <a:cubicBezTo>
                    <a:pt x="107" y="22"/>
                    <a:pt x="105" y="24"/>
                    <a:pt x="104" y="22"/>
                  </a:cubicBezTo>
                  <a:cubicBezTo>
                    <a:pt x="104" y="21"/>
                    <a:pt x="106" y="23"/>
                    <a:pt x="106" y="21"/>
                  </a:cubicBezTo>
                  <a:cubicBezTo>
                    <a:pt x="105" y="21"/>
                    <a:pt x="104" y="21"/>
                    <a:pt x="104" y="20"/>
                  </a:cubicBezTo>
                  <a:cubicBezTo>
                    <a:pt x="104" y="20"/>
                    <a:pt x="103" y="21"/>
                    <a:pt x="102" y="21"/>
                  </a:cubicBezTo>
                  <a:cubicBezTo>
                    <a:pt x="101" y="22"/>
                    <a:pt x="100" y="21"/>
                    <a:pt x="99" y="22"/>
                  </a:cubicBezTo>
                  <a:cubicBezTo>
                    <a:pt x="99" y="22"/>
                    <a:pt x="98" y="22"/>
                    <a:pt x="98" y="22"/>
                  </a:cubicBezTo>
                  <a:cubicBezTo>
                    <a:pt x="96" y="23"/>
                    <a:pt x="95" y="23"/>
                    <a:pt x="93" y="23"/>
                  </a:cubicBezTo>
                  <a:cubicBezTo>
                    <a:pt x="93" y="24"/>
                    <a:pt x="92" y="24"/>
                    <a:pt x="93" y="24"/>
                  </a:cubicBezTo>
                  <a:cubicBezTo>
                    <a:pt x="93" y="24"/>
                    <a:pt x="93" y="24"/>
                    <a:pt x="93" y="25"/>
                  </a:cubicBezTo>
                  <a:cubicBezTo>
                    <a:pt x="96" y="25"/>
                    <a:pt x="99" y="23"/>
                    <a:pt x="100" y="25"/>
                  </a:cubicBezTo>
                  <a:cubicBezTo>
                    <a:pt x="98" y="24"/>
                    <a:pt x="99" y="25"/>
                    <a:pt x="98" y="25"/>
                  </a:cubicBezTo>
                  <a:cubicBezTo>
                    <a:pt x="97" y="26"/>
                    <a:pt x="96" y="26"/>
                    <a:pt x="96" y="27"/>
                  </a:cubicBezTo>
                  <a:cubicBezTo>
                    <a:pt x="99" y="27"/>
                    <a:pt x="100" y="26"/>
                    <a:pt x="103" y="26"/>
                  </a:cubicBezTo>
                  <a:cubicBezTo>
                    <a:pt x="103" y="27"/>
                    <a:pt x="103" y="28"/>
                    <a:pt x="103" y="28"/>
                  </a:cubicBezTo>
                  <a:cubicBezTo>
                    <a:pt x="104" y="27"/>
                    <a:pt x="104" y="27"/>
                    <a:pt x="105" y="27"/>
                  </a:cubicBezTo>
                  <a:cubicBezTo>
                    <a:pt x="105" y="26"/>
                    <a:pt x="105" y="25"/>
                    <a:pt x="106" y="25"/>
                  </a:cubicBezTo>
                  <a:cubicBezTo>
                    <a:pt x="107" y="24"/>
                    <a:pt x="107" y="25"/>
                    <a:pt x="108" y="25"/>
                  </a:cubicBezTo>
                  <a:cubicBezTo>
                    <a:pt x="108" y="24"/>
                    <a:pt x="108" y="24"/>
                    <a:pt x="109" y="24"/>
                  </a:cubicBezTo>
                  <a:moveTo>
                    <a:pt x="113" y="42"/>
                  </a:moveTo>
                  <a:cubicBezTo>
                    <a:pt x="113" y="41"/>
                    <a:pt x="115" y="41"/>
                    <a:pt x="116" y="40"/>
                  </a:cubicBezTo>
                  <a:cubicBezTo>
                    <a:pt x="116" y="40"/>
                    <a:pt x="117" y="40"/>
                    <a:pt x="117" y="40"/>
                  </a:cubicBezTo>
                  <a:cubicBezTo>
                    <a:pt x="118" y="40"/>
                    <a:pt x="119" y="40"/>
                    <a:pt x="119" y="40"/>
                  </a:cubicBezTo>
                  <a:cubicBezTo>
                    <a:pt x="120" y="40"/>
                    <a:pt x="120" y="39"/>
                    <a:pt x="120" y="39"/>
                  </a:cubicBezTo>
                  <a:cubicBezTo>
                    <a:pt x="121" y="38"/>
                    <a:pt x="122" y="39"/>
                    <a:pt x="123" y="38"/>
                  </a:cubicBezTo>
                  <a:cubicBezTo>
                    <a:pt x="122" y="38"/>
                    <a:pt x="122" y="38"/>
                    <a:pt x="123" y="38"/>
                  </a:cubicBezTo>
                  <a:cubicBezTo>
                    <a:pt x="124" y="38"/>
                    <a:pt x="124" y="37"/>
                    <a:pt x="124" y="38"/>
                  </a:cubicBezTo>
                  <a:cubicBezTo>
                    <a:pt x="125" y="38"/>
                    <a:pt x="125" y="37"/>
                    <a:pt x="125" y="37"/>
                  </a:cubicBezTo>
                  <a:cubicBezTo>
                    <a:pt x="124" y="38"/>
                    <a:pt x="125" y="36"/>
                    <a:pt x="126" y="37"/>
                  </a:cubicBezTo>
                  <a:cubicBezTo>
                    <a:pt x="126" y="36"/>
                    <a:pt x="127" y="36"/>
                    <a:pt x="127" y="35"/>
                  </a:cubicBezTo>
                  <a:cubicBezTo>
                    <a:pt x="125" y="34"/>
                    <a:pt x="125" y="35"/>
                    <a:pt x="123" y="35"/>
                  </a:cubicBezTo>
                  <a:cubicBezTo>
                    <a:pt x="123" y="36"/>
                    <a:pt x="122" y="36"/>
                    <a:pt x="122" y="37"/>
                  </a:cubicBezTo>
                  <a:cubicBezTo>
                    <a:pt x="120" y="38"/>
                    <a:pt x="120" y="36"/>
                    <a:pt x="119" y="37"/>
                  </a:cubicBezTo>
                  <a:cubicBezTo>
                    <a:pt x="119" y="37"/>
                    <a:pt x="119" y="37"/>
                    <a:pt x="118" y="37"/>
                  </a:cubicBezTo>
                  <a:cubicBezTo>
                    <a:pt x="117" y="37"/>
                    <a:pt x="117" y="36"/>
                    <a:pt x="116" y="37"/>
                  </a:cubicBezTo>
                  <a:cubicBezTo>
                    <a:pt x="116" y="36"/>
                    <a:pt x="116" y="36"/>
                    <a:pt x="115" y="36"/>
                  </a:cubicBezTo>
                  <a:cubicBezTo>
                    <a:pt x="115" y="36"/>
                    <a:pt x="115" y="37"/>
                    <a:pt x="115" y="37"/>
                  </a:cubicBezTo>
                  <a:cubicBezTo>
                    <a:pt x="115" y="38"/>
                    <a:pt x="116" y="38"/>
                    <a:pt x="116" y="38"/>
                  </a:cubicBezTo>
                  <a:cubicBezTo>
                    <a:pt x="114" y="38"/>
                    <a:pt x="114" y="39"/>
                    <a:pt x="114" y="39"/>
                  </a:cubicBezTo>
                  <a:cubicBezTo>
                    <a:pt x="113" y="40"/>
                    <a:pt x="111" y="40"/>
                    <a:pt x="111" y="40"/>
                  </a:cubicBezTo>
                  <a:cubicBezTo>
                    <a:pt x="111" y="42"/>
                    <a:pt x="109" y="40"/>
                    <a:pt x="110" y="42"/>
                  </a:cubicBezTo>
                  <a:lnTo>
                    <a:pt x="113" y="42"/>
                  </a:lnTo>
                  <a:close/>
                  <a:moveTo>
                    <a:pt x="152" y="63"/>
                  </a:moveTo>
                  <a:cubicBezTo>
                    <a:pt x="151" y="63"/>
                    <a:pt x="152" y="63"/>
                    <a:pt x="151" y="63"/>
                  </a:cubicBezTo>
                  <a:cubicBezTo>
                    <a:pt x="151" y="63"/>
                    <a:pt x="150" y="64"/>
                    <a:pt x="150" y="64"/>
                  </a:cubicBezTo>
                  <a:cubicBezTo>
                    <a:pt x="149" y="64"/>
                    <a:pt x="150" y="66"/>
                    <a:pt x="149" y="66"/>
                  </a:cubicBezTo>
                  <a:cubicBezTo>
                    <a:pt x="149" y="65"/>
                    <a:pt x="149" y="64"/>
                    <a:pt x="149" y="64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7"/>
                    <a:pt x="152" y="68"/>
                    <a:pt x="152" y="69"/>
                  </a:cubicBezTo>
                  <a:cubicBezTo>
                    <a:pt x="153" y="70"/>
                    <a:pt x="153" y="70"/>
                    <a:pt x="154" y="71"/>
                  </a:cubicBezTo>
                  <a:cubicBezTo>
                    <a:pt x="153" y="71"/>
                    <a:pt x="153" y="71"/>
                    <a:pt x="153" y="72"/>
                  </a:cubicBezTo>
                  <a:cubicBezTo>
                    <a:pt x="153" y="73"/>
                    <a:pt x="154" y="73"/>
                    <a:pt x="154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3"/>
                    <a:pt x="156" y="72"/>
                    <a:pt x="156" y="70"/>
                  </a:cubicBezTo>
                  <a:cubicBezTo>
                    <a:pt x="156" y="70"/>
                    <a:pt x="155" y="70"/>
                    <a:pt x="155" y="69"/>
                  </a:cubicBezTo>
                  <a:cubicBezTo>
                    <a:pt x="156" y="66"/>
                    <a:pt x="155" y="68"/>
                    <a:pt x="154" y="67"/>
                  </a:cubicBezTo>
                  <a:cubicBezTo>
                    <a:pt x="153" y="66"/>
                    <a:pt x="154" y="64"/>
                    <a:pt x="153" y="63"/>
                  </a:cubicBezTo>
                  <a:cubicBezTo>
                    <a:pt x="153" y="63"/>
                    <a:pt x="152" y="63"/>
                    <a:pt x="152" y="63"/>
                  </a:cubicBezTo>
                  <a:moveTo>
                    <a:pt x="173" y="79"/>
                  </a:moveTo>
                  <a:cubicBezTo>
                    <a:pt x="171" y="79"/>
                    <a:pt x="171" y="80"/>
                    <a:pt x="171" y="80"/>
                  </a:cubicBezTo>
                  <a:cubicBezTo>
                    <a:pt x="171" y="80"/>
                    <a:pt x="170" y="80"/>
                    <a:pt x="170" y="80"/>
                  </a:cubicBezTo>
                  <a:cubicBezTo>
                    <a:pt x="170" y="82"/>
                    <a:pt x="168" y="81"/>
                    <a:pt x="167" y="81"/>
                  </a:cubicBezTo>
                  <a:cubicBezTo>
                    <a:pt x="166" y="82"/>
                    <a:pt x="167" y="82"/>
                    <a:pt x="166" y="83"/>
                  </a:cubicBezTo>
                  <a:cubicBezTo>
                    <a:pt x="166" y="83"/>
                    <a:pt x="165" y="82"/>
                    <a:pt x="165" y="83"/>
                  </a:cubicBezTo>
                  <a:cubicBezTo>
                    <a:pt x="166" y="83"/>
                    <a:pt x="165" y="84"/>
                    <a:pt x="165" y="85"/>
                  </a:cubicBezTo>
                  <a:cubicBezTo>
                    <a:pt x="166" y="86"/>
                    <a:pt x="167" y="84"/>
                    <a:pt x="167" y="84"/>
                  </a:cubicBezTo>
                  <a:cubicBezTo>
                    <a:pt x="168" y="83"/>
                    <a:pt x="169" y="84"/>
                    <a:pt x="171" y="84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3" y="83"/>
                    <a:pt x="175" y="84"/>
                    <a:pt x="175" y="84"/>
                  </a:cubicBezTo>
                  <a:cubicBezTo>
                    <a:pt x="175" y="84"/>
                    <a:pt x="174" y="84"/>
                    <a:pt x="174" y="85"/>
                  </a:cubicBezTo>
                  <a:cubicBezTo>
                    <a:pt x="175" y="84"/>
                    <a:pt x="175" y="85"/>
                    <a:pt x="175" y="85"/>
                  </a:cubicBezTo>
                  <a:cubicBezTo>
                    <a:pt x="175" y="85"/>
                    <a:pt x="176" y="85"/>
                    <a:pt x="175" y="85"/>
                  </a:cubicBezTo>
                  <a:cubicBezTo>
                    <a:pt x="177" y="85"/>
                    <a:pt x="177" y="85"/>
                    <a:pt x="178" y="84"/>
                  </a:cubicBezTo>
                  <a:cubicBezTo>
                    <a:pt x="180" y="83"/>
                    <a:pt x="181" y="85"/>
                    <a:pt x="182" y="84"/>
                  </a:cubicBezTo>
                  <a:cubicBezTo>
                    <a:pt x="180" y="83"/>
                    <a:pt x="182" y="81"/>
                    <a:pt x="181" y="83"/>
                  </a:cubicBezTo>
                  <a:cubicBezTo>
                    <a:pt x="180" y="83"/>
                    <a:pt x="180" y="80"/>
                    <a:pt x="180" y="80"/>
                  </a:cubicBezTo>
                  <a:cubicBezTo>
                    <a:pt x="179" y="80"/>
                    <a:pt x="178" y="80"/>
                    <a:pt x="179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7" y="78"/>
                    <a:pt x="176" y="78"/>
                  </a:cubicBezTo>
                  <a:cubicBezTo>
                    <a:pt x="174" y="78"/>
                    <a:pt x="175" y="78"/>
                    <a:pt x="173" y="78"/>
                  </a:cubicBezTo>
                  <a:cubicBezTo>
                    <a:pt x="173" y="79"/>
                    <a:pt x="172" y="79"/>
                    <a:pt x="173" y="79"/>
                  </a:cubicBezTo>
                  <a:moveTo>
                    <a:pt x="187" y="93"/>
                  </a:moveTo>
                  <a:cubicBezTo>
                    <a:pt x="187" y="93"/>
                    <a:pt x="187" y="93"/>
                    <a:pt x="187" y="92"/>
                  </a:cubicBezTo>
                  <a:cubicBezTo>
                    <a:pt x="189" y="93"/>
                    <a:pt x="187" y="89"/>
                    <a:pt x="189" y="89"/>
                  </a:cubicBezTo>
                  <a:cubicBezTo>
                    <a:pt x="190" y="90"/>
                    <a:pt x="190" y="89"/>
                    <a:pt x="192" y="89"/>
                  </a:cubicBezTo>
                  <a:cubicBezTo>
                    <a:pt x="191" y="86"/>
                    <a:pt x="187" y="85"/>
                    <a:pt x="184" y="86"/>
                  </a:cubicBezTo>
                  <a:cubicBezTo>
                    <a:pt x="184" y="86"/>
                    <a:pt x="183" y="85"/>
                    <a:pt x="183" y="85"/>
                  </a:cubicBezTo>
                  <a:cubicBezTo>
                    <a:pt x="182" y="84"/>
                    <a:pt x="182" y="86"/>
                    <a:pt x="181" y="86"/>
                  </a:cubicBezTo>
                  <a:cubicBezTo>
                    <a:pt x="180" y="86"/>
                    <a:pt x="180" y="85"/>
                    <a:pt x="179" y="85"/>
                  </a:cubicBezTo>
                  <a:cubicBezTo>
                    <a:pt x="178" y="85"/>
                    <a:pt x="178" y="86"/>
                    <a:pt x="178" y="86"/>
                  </a:cubicBezTo>
                  <a:cubicBezTo>
                    <a:pt x="177" y="87"/>
                    <a:pt x="176" y="87"/>
                    <a:pt x="175" y="87"/>
                  </a:cubicBezTo>
                  <a:cubicBezTo>
                    <a:pt x="175" y="88"/>
                    <a:pt x="175" y="88"/>
                    <a:pt x="174" y="88"/>
                  </a:cubicBezTo>
                  <a:cubicBezTo>
                    <a:pt x="174" y="93"/>
                    <a:pt x="174" y="93"/>
                    <a:pt x="174" y="97"/>
                  </a:cubicBezTo>
                  <a:cubicBezTo>
                    <a:pt x="176" y="98"/>
                    <a:pt x="175" y="96"/>
                    <a:pt x="176" y="96"/>
                  </a:cubicBezTo>
                  <a:cubicBezTo>
                    <a:pt x="176" y="95"/>
                    <a:pt x="177" y="95"/>
                    <a:pt x="177" y="94"/>
                  </a:cubicBezTo>
                  <a:cubicBezTo>
                    <a:pt x="178" y="93"/>
                    <a:pt x="177" y="92"/>
                    <a:pt x="178" y="90"/>
                  </a:cubicBezTo>
                  <a:cubicBezTo>
                    <a:pt x="178" y="90"/>
                    <a:pt x="179" y="89"/>
                    <a:pt x="179" y="89"/>
                  </a:cubicBezTo>
                  <a:cubicBezTo>
                    <a:pt x="179" y="88"/>
                    <a:pt x="178" y="87"/>
                    <a:pt x="179" y="87"/>
                  </a:cubicBezTo>
                  <a:cubicBezTo>
                    <a:pt x="180" y="87"/>
                    <a:pt x="181" y="87"/>
                    <a:pt x="181" y="87"/>
                  </a:cubicBezTo>
                  <a:cubicBezTo>
                    <a:pt x="180" y="89"/>
                    <a:pt x="183" y="87"/>
                    <a:pt x="183" y="88"/>
                  </a:cubicBezTo>
                  <a:cubicBezTo>
                    <a:pt x="183" y="90"/>
                    <a:pt x="183" y="89"/>
                    <a:pt x="183" y="91"/>
                  </a:cubicBezTo>
                  <a:cubicBezTo>
                    <a:pt x="183" y="91"/>
                    <a:pt x="184" y="91"/>
                    <a:pt x="184" y="92"/>
                  </a:cubicBezTo>
                  <a:cubicBezTo>
                    <a:pt x="184" y="92"/>
                    <a:pt x="183" y="92"/>
                    <a:pt x="183" y="92"/>
                  </a:cubicBezTo>
                  <a:cubicBezTo>
                    <a:pt x="185" y="92"/>
                    <a:pt x="187" y="94"/>
                    <a:pt x="187" y="93"/>
                  </a:cubicBezTo>
                  <a:moveTo>
                    <a:pt x="197" y="91"/>
                  </a:moveTo>
                  <a:cubicBezTo>
                    <a:pt x="197" y="91"/>
                    <a:pt x="197" y="92"/>
                    <a:pt x="197" y="92"/>
                  </a:cubicBezTo>
                  <a:cubicBezTo>
                    <a:pt x="196" y="92"/>
                    <a:pt x="193" y="90"/>
                    <a:pt x="192" y="91"/>
                  </a:cubicBezTo>
                  <a:cubicBezTo>
                    <a:pt x="193" y="92"/>
                    <a:pt x="192" y="92"/>
                    <a:pt x="191" y="93"/>
                  </a:cubicBezTo>
                  <a:cubicBezTo>
                    <a:pt x="193" y="94"/>
                    <a:pt x="193" y="93"/>
                    <a:pt x="195" y="93"/>
                  </a:cubicBezTo>
                  <a:cubicBezTo>
                    <a:pt x="196" y="93"/>
                    <a:pt x="198" y="94"/>
                    <a:pt x="198" y="93"/>
                  </a:cubicBezTo>
                  <a:cubicBezTo>
                    <a:pt x="198" y="93"/>
                    <a:pt x="198" y="92"/>
                    <a:pt x="198" y="92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8" y="92"/>
                    <a:pt x="198" y="91"/>
                    <a:pt x="197" y="91"/>
                  </a:cubicBezTo>
                  <a:moveTo>
                    <a:pt x="189" y="95"/>
                  </a:moveTo>
                  <a:cubicBezTo>
                    <a:pt x="189" y="95"/>
                    <a:pt x="189" y="94"/>
                    <a:pt x="188" y="94"/>
                  </a:cubicBezTo>
                  <a:cubicBezTo>
                    <a:pt x="188" y="94"/>
                    <a:pt x="188" y="95"/>
                    <a:pt x="188" y="95"/>
                  </a:cubicBezTo>
                  <a:cubicBezTo>
                    <a:pt x="186" y="95"/>
                    <a:pt x="186" y="95"/>
                    <a:pt x="186" y="95"/>
                  </a:cubicBezTo>
                  <a:cubicBezTo>
                    <a:pt x="186" y="97"/>
                    <a:pt x="184" y="96"/>
                    <a:pt x="184" y="97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86" y="97"/>
                    <a:pt x="185" y="98"/>
                    <a:pt x="185" y="98"/>
                  </a:cubicBezTo>
                  <a:cubicBezTo>
                    <a:pt x="186" y="98"/>
                    <a:pt x="186" y="97"/>
                    <a:pt x="187" y="97"/>
                  </a:cubicBezTo>
                  <a:cubicBezTo>
                    <a:pt x="188" y="97"/>
                    <a:pt x="189" y="98"/>
                    <a:pt x="190" y="97"/>
                  </a:cubicBezTo>
                  <a:cubicBezTo>
                    <a:pt x="190" y="95"/>
                    <a:pt x="193" y="97"/>
                    <a:pt x="192" y="94"/>
                  </a:cubicBezTo>
                  <a:cubicBezTo>
                    <a:pt x="191" y="94"/>
                    <a:pt x="190" y="95"/>
                    <a:pt x="189" y="95"/>
                  </a:cubicBezTo>
                </a:path>
              </a:pathLst>
            </a:custGeom>
            <a:grpFill/>
            <a:ln w="3175" cap="rnd" cmpd="sng">
              <a:noFill/>
              <a:prstDash val="soli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67" name="组合 166"/>
            <p:cNvGrpSpPr/>
            <p:nvPr/>
          </p:nvGrpSpPr>
          <p:grpSpPr>
            <a:xfrm>
              <a:off x="2185988" y="1250950"/>
              <a:ext cx="1819275" cy="965201"/>
              <a:chOff x="2185988" y="1250950"/>
              <a:chExt cx="1819275" cy="965201"/>
            </a:xfrm>
            <a:grpFill/>
          </p:grpSpPr>
          <p:sp>
            <p:nvSpPr>
              <p:cNvPr id="202" name="Freeform 12"/>
              <p:cNvSpPr>
                <a:spLocks/>
              </p:cNvSpPr>
              <p:nvPr/>
            </p:nvSpPr>
            <p:spPr bwMode="auto">
              <a:xfrm>
                <a:off x="2679700" y="1382713"/>
                <a:ext cx="20638" cy="14288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0"/>
                      <a:pt x="3" y="0"/>
                      <a:pt x="3" y="2"/>
                    </a:cubicBezTo>
                    <a:cubicBezTo>
                      <a:pt x="2" y="1"/>
                      <a:pt x="0" y="2"/>
                      <a:pt x="0" y="0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15"/>
              <p:cNvSpPr>
                <a:spLocks/>
              </p:cNvSpPr>
              <p:nvPr/>
            </p:nvSpPr>
            <p:spPr bwMode="auto">
              <a:xfrm>
                <a:off x="2603500" y="1411288"/>
                <a:ext cx="90488" cy="47625"/>
              </a:xfrm>
              <a:custGeom>
                <a:avLst/>
                <a:gdLst>
                  <a:gd name="T0" fmla="*/ 9 w 13"/>
                  <a:gd name="T1" fmla="*/ 2 h 7"/>
                  <a:gd name="T2" fmla="*/ 11 w 13"/>
                  <a:gd name="T3" fmla="*/ 4 h 7"/>
                  <a:gd name="T4" fmla="*/ 12 w 13"/>
                  <a:gd name="T5" fmla="*/ 6 h 7"/>
                  <a:gd name="T6" fmla="*/ 11 w 13"/>
                  <a:gd name="T7" fmla="*/ 6 h 7"/>
                  <a:gd name="T8" fmla="*/ 11 w 13"/>
                  <a:gd name="T9" fmla="*/ 5 h 7"/>
                  <a:gd name="T10" fmla="*/ 10 w 13"/>
                  <a:gd name="T11" fmla="*/ 5 h 7"/>
                  <a:gd name="T12" fmla="*/ 3 w 13"/>
                  <a:gd name="T13" fmla="*/ 4 h 7"/>
                  <a:gd name="T14" fmla="*/ 4 w 13"/>
                  <a:gd name="T15" fmla="*/ 3 h 7"/>
                  <a:gd name="T16" fmla="*/ 3 w 13"/>
                  <a:gd name="T17" fmla="*/ 2 h 7"/>
                  <a:gd name="T18" fmla="*/ 0 w 13"/>
                  <a:gd name="T19" fmla="*/ 0 h 7"/>
                  <a:gd name="T20" fmla="*/ 4 w 13"/>
                  <a:gd name="T21" fmla="*/ 0 h 7"/>
                  <a:gd name="T22" fmla="*/ 5 w 13"/>
                  <a:gd name="T23" fmla="*/ 2 h 7"/>
                  <a:gd name="T24" fmla="*/ 7 w 13"/>
                  <a:gd name="T25" fmla="*/ 2 h 7"/>
                  <a:gd name="T26" fmla="*/ 9 w 13"/>
                  <a:gd name="T2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7">
                    <a:moveTo>
                      <a:pt x="9" y="2"/>
                    </a:moveTo>
                    <a:cubicBezTo>
                      <a:pt x="10" y="2"/>
                      <a:pt x="10" y="3"/>
                      <a:pt x="11" y="4"/>
                    </a:cubicBezTo>
                    <a:cubicBezTo>
                      <a:pt x="11" y="4"/>
                      <a:pt x="13" y="5"/>
                      <a:pt x="12" y="6"/>
                    </a:cubicBezTo>
                    <a:cubicBezTo>
                      <a:pt x="12" y="6"/>
                      <a:pt x="11" y="7"/>
                      <a:pt x="11" y="6"/>
                    </a:cubicBezTo>
                    <a:cubicBezTo>
                      <a:pt x="10" y="6"/>
                      <a:pt x="11" y="5"/>
                      <a:pt x="11" y="5"/>
                    </a:cubicBezTo>
                    <a:cubicBezTo>
                      <a:pt x="10" y="5"/>
                      <a:pt x="9" y="6"/>
                      <a:pt x="10" y="5"/>
                    </a:cubicBezTo>
                    <a:cubicBezTo>
                      <a:pt x="6" y="5"/>
                      <a:pt x="4" y="5"/>
                      <a:pt x="3" y="4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1" y="1"/>
                      <a:pt x="0" y="3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6" y="2"/>
                      <a:pt x="7" y="0"/>
                      <a:pt x="7" y="2"/>
                    </a:cubicBezTo>
                    <a:cubicBezTo>
                      <a:pt x="7" y="2"/>
                      <a:pt x="9" y="2"/>
                      <a:pt x="9" y="2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17"/>
              <p:cNvSpPr>
                <a:spLocks/>
              </p:cNvSpPr>
              <p:nvPr/>
            </p:nvSpPr>
            <p:spPr bwMode="auto">
              <a:xfrm>
                <a:off x="2451100" y="1438275"/>
                <a:ext cx="12700" cy="28575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cubicBezTo>
                      <a:pt x="1" y="4"/>
                      <a:pt x="0" y="0"/>
                      <a:pt x="2" y="2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8"/>
              <p:cNvSpPr>
                <a:spLocks/>
              </p:cNvSpPr>
              <p:nvPr/>
            </p:nvSpPr>
            <p:spPr bwMode="auto">
              <a:xfrm>
                <a:off x="2484438" y="1446213"/>
                <a:ext cx="49213" cy="26988"/>
              </a:xfrm>
              <a:custGeom>
                <a:avLst/>
                <a:gdLst>
                  <a:gd name="T0" fmla="*/ 6 w 7"/>
                  <a:gd name="T1" fmla="*/ 1 h 4"/>
                  <a:gd name="T2" fmla="*/ 1 w 7"/>
                  <a:gd name="T3" fmla="*/ 4 h 4"/>
                  <a:gd name="T4" fmla="*/ 0 w 7"/>
                  <a:gd name="T5" fmla="*/ 2 h 4"/>
                  <a:gd name="T6" fmla="*/ 3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4"/>
                      <a:pt x="3" y="3"/>
                      <a:pt x="1" y="4"/>
                    </a:cubicBezTo>
                    <a:cubicBezTo>
                      <a:pt x="0" y="4"/>
                      <a:pt x="1" y="2"/>
                      <a:pt x="0" y="2"/>
                    </a:cubicBezTo>
                    <a:cubicBezTo>
                      <a:pt x="0" y="1"/>
                      <a:pt x="3" y="3"/>
                      <a:pt x="3" y="1"/>
                    </a:cubicBezTo>
                    <a:cubicBezTo>
                      <a:pt x="3" y="0"/>
                      <a:pt x="4" y="2"/>
                      <a:pt x="6" y="1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9"/>
              <p:cNvSpPr>
                <a:spLocks/>
              </p:cNvSpPr>
              <p:nvPr/>
            </p:nvSpPr>
            <p:spPr bwMode="auto">
              <a:xfrm>
                <a:off x="2749550" y="1452563"/>
                <a:ext cx="41275" cy="20638"/>
              </a:xfrm>
              <a:custGeom>
                <a:avLst/>
                <a:gdLst>
                  <a:gd name="T0" fmla="*/ 5 w 6"/>
                  <a:gd name="T1" fmla="*/ 1 h 3"/>
                  <a:gd name="T2" fmla="*/ 5 w 6"/>
                  <a:gd name="T3" fmla="*/ 2 h 3"/>
                  <a:gd name="T4" fmla="*/ 3 w 6"/>
                  <a:gd name="T5" fmla="*/ 2 h 3"/>
                  <a:gd name="T6" fmla="*/ 3 w 6"/>
                  <a:gd name="T7" fmla="*/ 3 h 3"/>
                  <a:gd name="T8" fmla="*/ 1 w 6"/>
                  <a:gd name="T9" fmla="*/ 2 h 3"/>
                  <a:gd name="T10" fmla="*/ 1 w 6"/>
                  <a:gd name="T11" fmla="*/ 3 h 3"/>
                  <a:gd name="T12" fmla="*/ 0 w 6"/>
                  <a:gd name="T13" fmla="*/ 2 h 3"/>
                  <a:gd name="T14" fmla="*/ 5 w 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5" y="1"/>
                    </a:move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0"/>
                      <a:pt x="5" y="3"/>
                      <a:pt x="5" y="1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20"/>
              <p:cNvSpPr>
                <a:spLocks/>
              </p:cNvSpPr>
              <p:nvPr/>
            </p:nvSpPr>
            <p:spPr bwMode="auto">
              <a:xfrm>
                <a:off x="2589213" y="1458913"/>
                <a:ext cx="28575" cy="14288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4" y="0"/>
                      <a:pt x="3" y="2"/>
                    </a:cubicBezTo>
                    <a:cubicBezTo>
                      <a:pt x="2" y="1"/>
                      <a:pt x="2" y="2"/>
                      <a:pt x="0" y="1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21"/>
              <p:cNvSpPr>
                <a:spLocks/>
              </p:cNvSpPr>
              <p:nvPr/>
            </p:nvSpPr>
            <p:spPr bwMode="auto">
              <a:xfrm>
                <a:off x="2825750" y="1466850"/>
                <a:ext cx="12700" cy="14288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22"/>
              <p:cNvSpPr>
                <a:spLocks/>
              </p:cNvSpPr>
              <p:nvPr/>
            </p:nvSpPr>
            <p:spPr bwMode="auto">
              <a:xfrm>
                <a:off x="2728913" y="1487488"/>
                <a:ext cx="255588" cy="76200"/>
              </a:xfrm>
              <a:custGeom>
                <a:avLst/>
                <a:gdLst>
                  <a:gd name="T0" fmla="*/ 37 w 37"/>
                  <a:gd name="T1" fmla="*/ 6 h 11"/>
                  <a:gd name="T2" fmla="*/ 37 w 37"/>
                  <a:gd name="T3" fmla="*/ 9 h 11"/>
                  <a:gd name="T4" fmla="*/ 36 w 37"/>
                  <a:gd name="T5" fmla="*/ 10 h 11"/>
                  <a:gd name="T6" fmla="*/ 29 w 37"/>
                  <a:gd name="T7" fmla="*/ 10 h 11"/>
                  <a:gd name="T8" fmla="*/ 27 w 37"/>
                  <a:gd name="T9" fmla="*/ 11 h 11"/>
                  <a:gd name="T10" fmla="*/ 26 w 37"/>
                  <a:gd name="T11" fmla="*/ 10 h 11"/>
                  <a:gd name="T12" fmla="*/ 25 w 37"/>
                  <a:gd name="T13" fmla="*/ 11 h 11"/>
                  <a:gd name="T14" fmla="*/ 23 w 37"/>
                  <a:gd name="T15" fmla="*/ 11 h 11"/>
                  <a:gd name="T16" fmla="*/ 23 w 37"/>
                  <a:gd name="T17" fmla="*/ 10 h 11"/>
                  <a:gd name="T18" fmla="*/ 22 w 37"/>
                  <a:gd name="T19" fmla="*/ 11 h 11"/>
                  <a:gd name="T20" fmla="*/ 20 w 37"/>
                  <a:gd name="T21" fmla="*/ 10 h 11"/>
                  <a:gd name="T22" fmla="*/ 12 w 37"/>
                  <a:gd name="T23" fmla="*/ 10 h 11"/>
                  <a:gd name="T24" fmla="*/ 12 w 37"/>
                  <a:gd name="T25" fmla="*/ 9 h 11"/>
                  <a:gd name="T26" fmla="*/ 11 w 37"/>
                  <a:gd name="T27" fmla="*/ 8 h 11"/>
                  <a:gd name="T28" fmla="*/ 10 w 37"/>
                  <a:gd name="T29" fmla="*/ 6 h 11"/>
                  <a:gd name="T30" fmla="*/ 11 w 37"/>
                  <a:gd name="T31" fmla="*/ 5 h 11"/>
                  <a:gd name="T32" fmla="*/ 10 w 37"/>
                  <a:gd name="T33" fmla="*/ 3 h 11"/>
                  <a:gd name="T34" fmla="*/ 5 w 37"/>
                  <a:gd name="T35" fmla="*/ 3 h 11"/>
                  <a:gd name="T36" fmla="*/ 4 w 37"/>
                  <a:gd name="T37" fmla="*/ 2 h 11"/>
                  <a:gd name="T38" fmla="*/ 3 w 37"/>
                  <a:gd name="T39" fmla="*/ 2 h 11"/>
                  <a:gd name="T40" fmla="*/ 1 w 37"/>
                  <a:gd name="T41" fmla="*/ 2 h 11"/>
                  <a:gd name="T42" fmla="*/ 0 w 37"/>
                  <a:gd name="T43" fmla="*/ 0 h 11"/>
                  <a:gd name="T44" fmla="*/ 6 w 37"/>
                  <a:gd name="T45" fmla="*/ 0 h 11"/>
                  <a:gd name="T46" fmla="*/ 7 w 37"/>
                  <a:gd name="T47" fmla="*/ 0 h 11"/>
                  <a:gd name="T48" fmla="*/ 7 w 37"/>
                  <a:gd name="T49" fmla="*/ 1 h 11"/>
                  <a:gd name="T50" fmla="*/ 9 w 37"/>
                  <a:gd name="T51" fmla="*/ 2 h 11"/>
                  <a:gd name="T52" fmla="*/ 13 w 37"/>
                  <a:gd name="T53" fmla="*/ 2 h 11"/>
                  <a:gd name="T54" fmla="*/ 13 w 37"/>
                  <a:gd name="T55" fmla="*/ 5 h 11"/>
                  <a:gd name="T56" fmla="*/ 17 w 37"/>
                  <a:gd name="T57" fmla="*/ 5 h 11"/>
                  <a:gd name="T58" fmla="*/ 17 w 37"/>
                  <a:gd name="T59" fmla="*/ 7 h 11"/>
                  <a:gd name="T60" fmla="*/ 18 w 37"/>
                  <a:gd name="T61" fmla="*/ 6 h 11"/>
                  <a:gd name="T62" fmla="*/ 25 w 37"/>
                  <a:gd name="T63" fmla="*/ 6 h 11"/>
                  <a:gd name="T64" fmla="*/ 26 w 37"/>
                  <a:gd name="T65" fmla="*/ 7 h 11"/>
                  <a:gd name="T66" fmla="*/ 27 w 37"/>
                  <a:gd name="T67" fmla="*/ 5 h 11"/>
                  <a:gd name="T68" fmla="*/ 29 w 37"/>
                  <a:gd name="T69" fmla="*/ 5 h 11"/>
                  <a:gd name="T70" fmla="*/ 37 w 37"/>
                  <a:gd name="T7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" h="11">
                    <a:moveTo>
                      <a:pt x="37" y="6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6" y="9"/>
                      <a:pt x="36" y="10"/>
                    </a:cubicBezTo>
                    <a:cubicBezTo>
                      <a:pt x="33" y="10"/>
                      <a:pt x="31" y="10"/>
                      <a:pt x="29" y="10"/>
                    </a:cubicBezTo>
                    <a:cubicBezTo>
                      <a:pt x="29" y="10"/>
                      <a:pt x="28" y="11"/>
                      <a:pt x="27" y="11"/>
                    </a:cubicBezTo>
                    <a:cubicBezTo>
                      <a:pt x="26" y="11"/>
                      <a:pt x="26" y="10"/>
                      <a:pt x="26" y="10"/>
                    </a:cubicBezTo>
                    <a:cubicBezTo>
                      <a:pt x="26" y="10"/>
                      <a:pt x="25" y="11"/>
                      <a:pt x="25" y="11"/>
                    </a:cubicBezTo>
                    <a:cubicBezTo>
                      <a:pt x="25" y="11"/>
                      <a:pt x="23" y="11"/>
                      <a:pt x="23" y="11"/>
                    </a:cubicBezTo>
                    <a:cubicBezTo>
                      <a:pt x="23" y="11"/>
                      <a:pt x="23" y="10"/>
                      <a:pt x="23" y="10"/>
                    </a:cubicBezTo>
                    <a:cubicBezTo>
                      <a:pt x="22" y="10"/>
                      <a:pt x="22" y="11"/>
                      <a:pt x="22" y="11"/>
                    </a:cubicBezTo>
                    <a:cubicBezTo>
                      <a:pt x="21" y="11"/>
                      <a:pt x="21" y="10"/>
                      <a:pt x="20" y="10"/>
                    </a:cubicBezTo>
                    <a:cubicBezTo>
                      <a:pt x="18" y="10"/>
                      <a:pt x="15" y="11"/>
                      <a:pt x="12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8"/>
                      <a:pt x="12" y="9"/>
                      <a:pt x="11" y="8"/>
                    </a:cubicBezTo>
                    <a:cubicBezTo>
                      <a:pt x="11" y="7"/>
                      <a:pt x="11" y="6"/>
                      <a:pt x="10" y="6"/>
                    </a:cubicBezTo>
                    <a:cubicBezTo>
                      <a:pt x="10" y="5"/>
                      <a:pt x="11" y="6"/>
                      <a:pt x="11" y="5"/>
                    </a:cubicBezTo>
                    <a:cubicBezTo>
                      <a:pt x="11" y="4"/>
                      <a:pt x="10" y="4"/>
                      <a:pt x="10" y="3"/>
                    </a:cubicBezTo>
                    <a:cubicBezTo>
                      <a:pt x="9" y="4"/>
                      <a:pt x="7" y="3"/>
                      <a:pt x="5" y="3"/>
                    </a:cubicBezTo>
                    <a:cubicBezTo>
                      <a:pt x="4" y="4"/>
                      <a:pt x="5" y="3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3" y="1"/>
                      <a:pt x="0" y="2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8" y="2"/>
                      <a:pt x="9" y="1"/>
                      <a:pt x="9" y="2"/>
                    </a:cubicBezTo>
                    <a:cubicBezTo>
                      <a:pt x="10" y="1"/>
                      <a:pt x="11" y="3"/>
                      <a:pt x="13" y="2"/>
                    </a:cubicBezTo>
                    <a:cubicBezTo>
                      <a:pt x="13" y="4"/>
                      <a:pt x="14" y="4"/>
                      <a:pt x="13" y="5"/>
                    </a:cubicBezTo>
                    <a:cubicBezTo>
                      <a:pt x="14" y="5"/>
                      <a:pt x="16" y="5"/>
                      <a:pt x="17" y="5"/>
                    </a:cubicBezTo>
                    <a:cubicBezTo>
                      <a:pt x="18" y="6"/>
                      <a:pt x="15" y="7"/>
                      <a:pt x="17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0" y="6"/>
                      <a:pt x="22" y="6"/>
                      <a:pt x="25" y="6"/>
                    </a:cubicBezTo>
                    <a:cubicBezTo>
                      <a:pt x="25" y="6"/>
                      <a:pt x="26" y="7"/>
                      <a:pt x="26" y="7"/>
                    </a:cubicBezTo>
                    <a:cubicBezTo>
                      <a:pt x="27" y="6"/>
                      <a:pt x="25" y="6"/>
                      <a:pt x="27" y="5"/>
                    </a:cubicBezTo>
                    <a:cubicBezTo>
                      <a:pt x="28" y="5"/>
                      <a:pt x="28" y="6"/>
                      <a:pt x="29" y="5"/>
                    </a:cubicBezTo>
                    <a:cubicBezTo>
                      <a:pt x="31" y="5"/>
                      <a:pt x="34" y="5"/>
                      <a:pt x="37" y="6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24"/>
              <p:cNvSpPr>
                <a:spLocks/>
              </p:cNvSpPr>
              <p:nvPr/>
            </p:nvSpPr>
            <p:spPr bwMode="auto">
              <a:xfrm>
                <a:off x="2659063" y="1493838"/>
                <a:ext cx="26988" cy="14288"/>
              </a:xfrm>
              <a:custGeom>
                <a:avLst/>
                <a:gdLst>
                  <a:gd name="T0" fmla="*/ 3 w 4"/>
                  <a:gd name="T1" fmla="*/ 0 h 2"/>
                  <a:gd name="T2" fmla="*/ 4 w 4"/>
                  <a:gd name="T3" fmla="*/ 0 h 2"/>
                  <a:gd name="T4" fmla="*/ 3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0" y="0"/>
                      <a:pt x="3" y="0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26"/>
              <p:cNvSpPr>
                <a:spLocks/>
              </p:cNvSpPr>
              <p:nvPr/>
            </p:nvSpPr>
            <p:spPr bwMode="auto">
              <a:xfrm>
                <a:off x="2387600" y="1514475"/>
                <a:ext cx="20638" cy="22225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1"/>
                      <a:pt x="2" y="1"/>
                      <a:pt x="2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2" y="2"/>
                      <a:pt x="2" y="0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29"/>
              <p:cNvSpPr>
                <a:spLocks/>
              </p:cNvSpPr>
              <p:nvPr/>
            </p:nvSpPr>
            <p:spPr bwMode="auto">
              <a:xfrm>
                <a:off x="2638425" y="1577975"/>
                <a:ext cx="96838" cy="76200"/>
              </a:xfrm>
              <a:custGeom>
                <a:avLst/>
                <a:gdLst>
                  <a:gd name="T0" fmla="*/ 5 w 14"/>
                  <a:gd name="T1" fmla="*/ 2 h 11"/>
                  <a:gd name="T2" fmla="*/ 5 w 14"/>
                  <a:gd name="T3" fmla="*/ 2 h 11"/>
                  <a:gd name="T4" fmla="*/ 10 w 14"/>
                  <a:gd name="T5" fmla="*/ 0 h 11"/>
                  <a:gd name="T6" fmla="*/ 11 w 14"/>
                  <a:gd name="T7" fmla="*/ 2 h 11"/>
                  <a:gd name="T8" fmla="*/ 10 w 14"/>
                  <a:gd name="T9" fmla="*/ 4 h 11"/>
                  <a:gd name="T10" fmla="*/ 13 w 14"/>
                  <a:gd name="T11" fmla="*/ 4 h 11"/>
                  <a:gd name="T12" fmla="*/ 14 w 14"/>
                  <a:gd name="T13" fmla="*/ 8 h 11"/>
                  <a:gd name="T14" fmla="*/ 12 w 14"/>
                  <a:gd name="T15" fmla="*/ 8 h 11"/>
                  <a:gd name="T16" fmla="*/ 12 w 14"/>
                  <a:gd name="T17" fmla="*/ 10 h 11"/>
                  <a:gd name="T18" fmla="*/ 10 w 14"/>
                  <a:gd name="T19" fmla="*/ 10 h 11"/>
                  <a:gd name="T20" fmla="*/ 9 w 14"/>
                  <a:gd name="T21" fmla="*/ 11 h 11"/>
                  <a:gd name="T22" fmla="*/ 7 w 14"/>
                  <a:gd name="T23" fmla="*/ 9 h 11"/>
                  <a:gd name="T24" fmla="*/ 6 w 14"/>
                  <a:gd name="T25" fmla="*/ 7 h 11"/>
                  <a:gd name="T26" fmla="*/ 5 w 14"/>
                  <a:gd name="T27" fmla="*/ 6 h 11"/>
                  <a:gd name="T28" fmla="*/ 2 w 14"/>
                  <a:gd name="T29" fmla="*/ 6 h 11"/>
                  <a:gd name="T30" fmla="*/ 0 w 14"/>
                  <a:gd name="T31" fmla="*/ 5 h 11"/>
                  <a:gd name="T32" fmla="*/ 6 w 14"/>
                  <a:gd name="T33" fmla="*/ 5 h 11"/>
                  <a:gd name="T34" fmla="*/ 6 w 14"/>
                  <a:gd name="T35" fmla="*/ 3 h 11"/>
                  <a:gd name="T36" fmla="*/ 4 w 14"/>
                  <a:gd name="T37" fmla="*/ 2 h 11"/>
                  <a:gd name="T38" fmla="*/ 5 w 14"/>
                  <a:gd name="T3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1"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10" y="2"/>
                      <a:pt x="10" y="0"/>
                    </a:cubicBezTo>
                    <a:cubicBezTo>
                      <a:pt x="11" y="0"/>
                      <a:pt x="11" y="1"/>
                      <a:pt x="11" y="2"/>
                    </a:cubicBezTo>
                    <a:cubicBezTo>
                      <a:pt x="12" y="3"/>
                      <a:pt x="10" y="3"/>
                      <a:pt x="10" y="4"/>
                    </a:cubicBezTo>
                    <a:cubicBezTo>
                      <a:pt x="11" y="5"/>
                      <a:pt x="12" y="4"/>
                      <a:pt x="13" y="4"/>
                    </a:cubicBezTo>
                    <a:cubicBezTo>
                      <a:pt x="14" y="6"/>
                      <a:pt x="13" y="6"/>
                      <a:pt x="14" y="8"/>
                    </a:cubicBezTo>
                    <a:cubicBezTo>
                      <a:pt x="13" y="9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10"/>
                    </a:cubicBezTo>
                    <a:cubicBezTo>
                      <a:pt x="12" y="10"/>
                      <a:pt x="11" y="9"/>
                      <a:pt x="10" y="10"/>
                    </a:cubicBezTo>
                    <a:cubicBezTo>
                      <a:pt x="10" y="10"/>
                      <a:pt x="10" y="10"/>
                      <a:pt x="9" y="11"/>
                    </a:cubicBezTo>
                    <a:cubicBezTo>
                      <a:pt x="8" y="11"/>
                      <a:pt x="8" y="9"/>
                      <a:pt x="7" y="9"/>
                    </a:cubicBezTo>
                    <a:cubicBezTo>
                      <a:pt x="7" y="9"/>
                      <a:pt x="5" y="9"/>
                      <a:pt x="6" y="7"/>
                    </a:cubicBezTo>
                    <a:cubicBezTo>
                      <a:pt x="5" y="8"/>
                      <a:pt x="5" y="7"/>
                      <a:pt x="5" y="6"/>
                    </a:cubicBezTo>
                    <a:cubicBezTo>
                      <a:pt x="4" y="7"/>
                      <a:pt x="3" y="6"/>
                      <a:pt x="2" y="6"/>
                    </a:cubicBezTo>
                    <a:cubicBezTo>
                      <a:pt x="1" y="5"/>
                      <a:pt x="0" y="6"/>
                      <a:pt x="0" y="5"/>
                    </a:cubicBezTo>
                    <a:cubicBezTo>
                      <a:pt x="3" y="4"/>
                      <a:pt x="3" y="6"/>
                      <a:pt x="6" y="5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6" y="2"/>
                      <a:pt x="3" y="4"/>
                      <a:pt x="4" y="2"/>
                    </a:cubicBezTo>
                    <a:cubicBezTo>
                      <a:pt x="4" y="1"/>
                      <a:pt x="5" y="2"/>
                      <a:pt x="5" y="2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30"/>
              <p:cNvSpPr>
                <a:spLocks/>
              </p:cNvSpPr>
              <p:nvPr/>
            </p:nvSpPr>
            <p:spPr bwMode="auto">
              <a:xfrm>
                <a:off x="2971800" y="1584325"/>
                <a:ext cx="55563" cy="28575"/>
              </a:xfrm>
              <a:custGeom>
                <a:avLst/>
                <a:gdLst>
                  <a:gd name="T0" fmla="*/ 0 w 8"/>
                  <a:gd name="T1" fmla="*/ 1 h 4"/>
                  <a:gd name="T2" fmla="*/ 2 w 8"/>
                  <a:gd name="T3" fmla="*/ 0 h 4"/>
                  <a:gd name="T4" fmla="*/ 8 w 8"/>
                  <a:gd name="T5" fmla="*/ 2 h 4"/>
                  <a:gd name="T6" fmla="*/ 8 w 8"/>
                  <a:gd name="T7" fmla="*/ 4 h 4"/>
                  <a:gd name="T8" fmla="*/ 2 w 8"/>
                  <a:gd name="T9" fmla="*/ 2 h 4"/>
                  <a:gd name="T10" fmla="*/ 0 w 8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0" y="1"/>
                    </a:moveTo>
                    <a:cubicBezTo>
                      <a:pt x="0" y="0"/>
                      <a:pt x="2" y="0"/>
                      <a:pt x="2" y="0"/>
                    </a:cubicBezTo>
                    <a:cubicBezTo>
                      <a:pt x="4" y="0"/>
                      <a:pt x="7" y="1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5" y="4"/>
                      <a:pt x="4" y="3"/>
                      <a:pt x="2" y="2"/>
                    </a:cubicBezTo>
                    <a:cubicBezTo>
                      <a:pt x="1" y="1"/>
                      <a:pt x="1" y="0"/>
                      <a:pt x="0" y="1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32"/>
              <p:cNvSpPr>
                <a:spLocks/>
              </p:cNvSpPr>
              <p:nvPr/>
            </p:nvSpPr>
            <p:spPr bwMode="auto">
              <a:xfrm>
                <a:off x="3381375" y="1668463"/>
                <a:ext cx="26988" cy="20638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1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2" y="3"/>
                      <a:pt x="2" y="0"/>
                      <a:pt x="0" y="1"/>
                    </a:cubicBezTo>
                    <a:cubicBezTo>
                      <a:pt x="1" y="0"/>
                      <a:pt x="4" y="0"/>
                      <a:pt x="4" y="2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33"/>
              <p:cNvSpPr>
                <a:spLocks/>
              </p:cNvSpPr>
              <p:nvPr/>
            </p:nvSpPr>
            <p:spPr bwMode="auto">
              <a:xfrm>
                <a:off x="3359150" y="1689100"/>
                <a:ext cx="42863" cy="20638"/>
              </a:xfrm>
              <a:custGeom>
                <a:avLst/>
                <a:gdLst>
                  <a:gd name="T0" fmla="*/ 6 w 6"/>
                  <a:gd name="T1" fmla="*/ 2 h 3"/>
                  <a:gd name="T2" fmla="*/ 1 w 6"/>
                  <a:gd name="T3" fmla="*/ 2 h 3"/>
                  <a:gd name="T4" fmla="*/ 2 w 6"/>
                  <a:gd name="T5" fmla="*/ 0 h 3"/>
                  <a:gd name="T6" fmla="*/ 6 w 6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cubicBezTo>
                      <a:pt x="6" y="3"/>
                      <a:pt x="1" y="3"/>
                      <a:pt x="1" y="2"/>
                    </a:cubicBezTo>
                    <a:cubicBezTo>
                      <a:pt x="0" y="0"/>
                      <a:pt x="3" y="1"/>
                      <a:pt x="2" y="0"/>
                    </a:cubicBezTo>
                    <a:cubicBezTo>
                      <a:pt x="3" y="1"/>
                      <a:pt x="5" y="1"/>
                      <a:pt x="6" y="2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35"/>
              <p:cNvSpPr>
                <a:spLocks/>
              </p:cNvSpPr>
              <p:nvPr/>
            </p:nvSpPr>
            <p:spPr bwMode="auto">
              <a:xfrm>
                <a:off x="2554288" y="1716088"/>
                <a:ext cx="28575" cy="20638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3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4" y="0"/>
                      <a:pt x="4" y="2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3019425" y="1730375"/>
                <a:ext cx="49213" cy="2698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3 h 4"/>
                  <a:gd name="T6" fmla="*/ 2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6" y="2"/>
                      <a:pt x="7" y="4"/>
                      <a:pt x="6" y="4"/>
                    </a:cubicBezTo>
                    <a:cubicBezTo>
                      <a:pt x="4" y="4"/>
                      <a:pt x="1" y="4"/>
                      <a:pt x="1" y="3"/>
                    </a:cubicBezTo>
                    <a:cubicBezTo>
                      <a:pt x="0" y="1"/>
                      <a:pt x="2" y="3"/>
                      <a:pt x="2" y="1"/>
                    </a:cubicBezTo>
                    <a:cubicBezTo>
                      <a:pt x="3" y="0"/>
                      <a:pt x="5" y="2"/>
                      <a:pt x="6" y="1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3005138" y="1812925"/>
                <a:ext cx="55563" cy="22225"/>
              </a:xfrm>
              <a:custGeom>
                <a:avLst/>
                <a:gdLst>
                  <a:gd name="T0" fmla="*/ 7 w 8"/>
                  <a:gd name="T1" fmla="*/ 1 h 3"/>
                  <a:gd name="T2" fmla="*/ 5 w 8"/>
                  <a:gd name="T3" fmla="*/ 2 h 3"/>
                  <a:gd name="T4" fmla="*/ 3 w 8"/>
                  <a:gd name="T5" fmla="*/ 3 h 3"/>
                  <a:gd name="T6" fmla="*/ 1 w 8"/>
                  <a:gd name="T7" fmla="*/ 2 h 3"/>
                  <a:gd name="T8" fmla="*/ 1 w 8"/>
                  <a:gd name="T9" fmla="*/ 1 h 3"/>
                  <a:gd name="T10" fmla="*/ 3 w 8"/>
                  <a:gd name="T11" fmla="*/ 0 h 3"/>
                  <a:gd name="T12" fmla="*/ 7 w 8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">
                    <a:moveTo>
                      <a:pt x="7" y="1"/>
                    </a:moveTo>
                    <a:cubicBezTo>
                      <a:pt x="8" y="3"/>
                      <a:pt x="6" y="2"/>
                      <a:pt x="5" y="2"/>
                    </a:cubicBezTo>
                    <a:cubicBezTo>
                      <a:pt x="5" y="2"/>
                      <a:pt x="3" y="3"/>
                      <a:pt x="3" y="3"/>
                    </a:cubicBezTo>
                    <a:cubicBezTo>
                      <a:pt x="2" y="2"/>
                      <a:pt x="1" y="3"/>
                      <a:pt x="1" y="2"/>
                    </a:cubicBezTo>
                    <a:cubicBezTo>
                      <a:pt x="0" y="1"/>
                      <a:pt x="3" y="1"/>
                      <a:pt x="1" y="1"/>
                    </a:cubicBezTo>
                    <a:cubicBezTo>
                      <a:pt x="1" y="0"/>
                      <a:pt x="3" y="0"/>
                      <a:pt x="3" y="0"/>
                    </a:cubicBezTo>
                    <a:cubicBezTo>
                      <a:pt x="4" y="0"/>
                      <a:pt x="6" y="0"/>
                      <a:pt x="7" y="1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3005138" y="1847850"/>
                <a:ext cx="28575" cy="14288"/>
              </a:xfrm>
              <a:custGeom>
                <a:avLst/>
                <a:gdLst>
                  <a:gd name="T0" fmla="*/ 3 w 4"/>
                  <a:gd name="T1" fmla="*/ 2 h 2"/>
                  <a:gd name="T2" fmla="*/ 1 w 4"/>
                  <a:gd name="T3" fmla="*/ 2 h 2"/>
                  <a:gd name="T4" fmla="*/ 3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0" y="0"/>
                      <a:pt x="4" y="0"/>
                      <a:pt x="3" y="2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2922588" y="1868488"/>
                <a:ext cx="26988" cy="14288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1 h 2"/>
                  <a:gd name="T4" fmla="*/ 2 w 4"/>
                  <a:gd name="T5" fmla="*/ 2 h 2"/>
                  <a:gd name="T6" fmla="*/ 0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1"/>
                      <a:pt x="4" y="1"/>
                      <a:pt x="4" y="1"/>
                    </a:cubicBezTo>
                    <a:cubicBezTo>
                      <a:pt x="4" y="2"/>
                      <a:pt x="2" y="1"/>
                      <a:pt x="2" y="2"/>
                    </a:cubicBezTo>
                    <a:cubicBezTo>
                      <a:pt x="1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4" y="0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40"/>
              <p:cNvSpPr>
                <a:spLocks/>
              </p:cNvSpPr>
              <p:nvPr/>
            </p:nvSpPr>
            <p:spPr bwMode="auto">
              <a:xfrm>
                <a:off x="2978150" y="1882775"/>
                <a:ext cx="14288" cy="20638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2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43"/>
              <p:cNvSpPr>
                <a:spLocks/>
              </p:cNvSpPr>
              <p:nvPr/>
            </p:nvSpPr>
            <p:spPr bwMode="auto">
              <a:xfrm>
                <a:off x="2185988" y="2055813"/>
                <a:ext cx="22225" cy="42863"/>
              </a:xfrm>
              <a:custGeom>
                <a:avLst/>
                <a:gdLst>
                  <a:gd name="T0" fmla="*/ 1 w 3"/>
                  <a:gd name="T1" fmla="*/ 0 h 6"/>
                  <a:gd name="T2" fmla="*/ 3 w 3"/>
                  <a:gd name="T3" fmla="*/ 4 h 6"/>
                  <a:gd name="T4" fmla="*/ 1 w 3"/>
                  <a:gd name="T5" fmla="*/ 3 h 6"/>
                  <a:gd name="T6" fmla="*/ 1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2" y="1"/>
                      <a:pt x="2" y="3"/>
                      <a:pt x="3" y="4"/>
                    </a:cubicBezTo>
                    <a:cubicBezTo>
                      <a:pt x="3" y="6"/>
                      <a:pt x="1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46"/>
              <p:cNvSpPr>
                <a:spLocks/>
              </p:cNvSpPr>
              <p:nvPr/>
            </p:nvSpPr>
            <p:spPr bwMode="auto">
              <a:xfrm>
                <a:off x="3290888" y="2119313"/>
                <a:ext cx="111125" cy="96838"/>
              </a:xfrm>
              <a:custGeom>
                <a:avLst/>
                <a:gdLst>
                  <a:gd name="T0" fmla="*/ 7 w 16"/>
                  <a:gd name="T1" fmla="*/ 0 h 14"/>
                  <a:gd name="T2" fmla="*/ 9 w 16"/>
                  <a:gd name="T3" fmla="*/ 1 h 14"/>
                  <a:gd name="T4" fmla="*/ 8 w 16"/>
                  <a:gd name="T5" fmla="*/ 4 h 14"/>
                  <a:gd name="T6" fmla="*/ 10 w 16"/>
                  <a:gd name="T7" fmla="*/ 5 h 14"/>
                  <a:gd name="T8" fmla="*/ 13 w 16"/>
                  <a:gd name="T9" fmla="*/ 6 h 14"/>
                  <a:gd name="T10" fmla="*/ 13 w 16"/>
                  <a:gd name="T11" fmla="*/ 8 h 14"/>
                  <a:gd name="T12" fmla="*/ 15 w 16"/>
                  <a:gd name="T13" fmla="*/ 8 h 14"/>
                  <a:gd name="T14" fmla="*/ 16 w 16"/>
                  <a:gd name="T15" fmla="*/ 10 h 14"/>
                  <a:gd name="T16" fmla="*/ 15 w 16"/>
                  <a:gd name="T17" fmla="*/ 13 h 14"/>
                  <a:gd name="T18" fmla="*/ 14 w 16"/>
                  <a:gd name="T19" fmla="*/ 12 h 14"/>
                  <a:gd name="T20" fmla="*/ 11 w 16"/>
                  <a:gd name="T21" fmla="*/ 12 h 14"/>
                  <a:gd name="T22" fmla="*/ 9 w 16"/>
                  <a:gd name="T23" fmla="*/ 14 h 14"/>
                  <a:gd name="T24" fmla="*/ 8 w 16"/>
                  <a:gd name="T25" fmla="*/ 12 h 14"/>
                  <a:gd name="T26" fmla="*/ 6 w 16"/>
                  <a:gd name="T27" fmla="*/ 12 h 14"/>
                  <a:gd name="T28" fmla="*/ 4 w 16"/>
                  <a:gd name="T29" fmla="*/ 10 h 14"/>
                  <a:gd name="T30" fmla="*/ 0 w 16"/>
                  <a:gd name="T31" fmla="*/ 10 h 14"/>
                  <a:gd name="T32" fmla="*/ 1 w 16"/>
                  <a:gd name="T33" fmla="*/ 8 h 14"/>
                  <a:gd name="T34" fmla="*/ 3 w 16"/>
                  <a:gd name="T35" fmla="*/ 7 h 14"/>
                  <a:gd name="T36" fmla="*/ 4 w 16"/>
                  <a:gd name="T37" fmla="*/ 5 h 14"/>
                  <a:gd name="T38" fmla="*/ 4 w 16"/>
                  <a:gd name="T39" fmla="*/ 2 h 14"/>
                  <a:gd name="T40" fmla="*/ 5 w 16"/>
                  <a:gd name="T41" fmla="*/ 2 h 14"/>
                  <a:gd name="T42" fmla="*/ 5 w 16"/>
                  <a:gd name="T43" fmla="*/ 1 h 14"/>
                  <a:gd name="T44" fmla="*/ 7 w 16"/>
                  <a:gd name="T4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7" y="0"/>
                    </a:moveTo>
                    <a:cubicBezTo>
                      <a:pt x="8" y="1"/>
                      <a:pt x="8" y="1"/>
                      <a:pt x="9" y="1"/>
                    </a:cubicBezTo>
                    <a:cubicBezTo>
                      <a:pt x="8" y="2"/>
                      <a:pt x="7" y="2"/>
                      <a:pt x="8" y="4"/>
                    </a:cubicBezTo>
                    <a:cubicBezTo>
                      <a:pt x="8" y="5"/>
                      <a:pt x="10" y="4"/>
                      <a:pt x="10" y="5"/>
                    </a:cubicBezTo>
                    <a:cubicBezTo>
                      <a:pt x="11" y="5"/>
                      <a:pt x="11" y="6"/>
                      <a:pt x="13" y="6"/>
                    </a:cubicBezTo>
                    <a:cubicBezTo>
                      <a:pt x="14" y="7"/>
                      <a:pt x="15" y="7"/>
                      <a:pt x="13" y="8"/>
                    </a:cubicBezTo>
                    <a:cubicBezTo>
                      <a:pt x="13" y="9"/>
                      <a:pt x="14" y="8"/>
                      <a:pt x="15" y="8"/>
                    </a:cubicBezTo>
                    <a:cubicBezTo>
                      <a:pt x="15" y="9"/>
                      <a:pt x="14" y="11"/>
                      <a:pt x="16" y="10"/>
                    </a:cubicBezTo>
                    <a:cubicBezTo>
                      <a:pt x="16" y="12"/>
                      <a:pt x="14" y="11"/>
                      <a:pt x="15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2" y="12"/>
                      <a:pt x="13" y="12"/>
                      <a:pt x="11" y="12"/>
                    </a:cubicBezTo>
                    <a:cubicBezTo>
                      <a:pt x="10" y="12"/>
                      <a:pt x="9" y="12"/>
                      <a:pt x="9" y="14"/>
                    </a:cubicBezTo>
                    <a:cubicBezTo>
                      <a:pt x="8" y="14"/>
                      <a:pt x="8" y="13"/>
                      <a:pt x="8" y="12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6" y="11"/>
                      <a:pt x="5" y="10"/>
                      <a:pt x="4" y="10"/>
                    </a:cubicBezTo>
                    <a:cubicBezTo>
                      <a:pt x="2" y="10"/>
                      <a:pt x="2" y="11"/>
                      <a:pt x="0" y="10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2" y="9"/>
                      <a:pt x="1" y="7"/>
                      <a:pt x="3" y="7"/>
                    </a:cubicBezTo>
                    <a:cubicBezTo>
                      <a:pt x="2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5" y="2"/>
                      <a:pt x="5" y="3"/>
                      <a:pt x="5" y="2"/>
                    </a:cubicBezTo>
                    <a:cubicBezTo>
                      <a:pt x="6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47"/>
              <p:cNvSpPr>
                <a:spLocks/>
              </p:cNvSpPr>
              <p:nvPr/>
            </p:nvSpPr>
            <p:spPr bwMode="auto">
              <a:xfrm>
                <a:off x="3235325" y="2146300"/>
                <a:ext cx="20638" cy="28575"/>
              </a:xfrm>
              <a:custGeom>
                <a:avLst/>
                <a:gdLst>
                  <a:gd name="T0" fmla="*/ 0 w 3"/>
                  <a:gd name="T1" fmla="*/ 1 h 4"/>
                  <a:gd name="T2" fmla="*/ 3 w 3"/>
                  <a:gd name="T3" fmla="*/ 2 h 4"/>
                  <a:gd name="T4" fmla="*/ 0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2" y="0"/>
                      <a:pt x="2" y="2"/>
                      <a:pt x="3" y="2"/>
                    </a:cubicBezTo>
                    <a:cubicBezTo>
                      <a:pt x="3" y="4"/>
                      <a:pt x="0" y="2"/>
                      <a:pt x="0" y="1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82"/>
              <p:cNvSpPr>
                <a:spLocks/>
              </p:cNvSpPr>
              <p:nvPr/>
            </p:nvSpPr>
            <p:spPr bwMode="auto">
              <a:xfrm>
                <a:off x="3095625" y="1250950"/>
                <a:ext cx="909638" cy="681038"/>
              </a:xfrm>
              <a:custGeom>
                <a:avLst/>
                <a:gdLst>
                  <a:gd name="T0" fmla="*/ 93 w 131"/>
                  <a:gd name="T1" fmla="*/ 11 h 98"/>
                  <a:gd name="T2" fmla="*/ 98 w 131"/>
                  <a:gd name="T3" fmla="*/ 12 h 98"/>
                  <a:gd name="T4" fmla="*/ 106 w 131"/>
                  <a:gd name="T5" fmla="*/ 10 h 98"/>
                  <a:gd name="T6" fmla="*/ 110 w 131"/>
                  <a:gd name="T7" fmla="*/ 11 h 98"/>
                  <a:gd name="T8" fmla="*/ 109 w 131"/>
                  <a:gd name="T9" fmla="*/ 12 h 98"/>
                  <a:gd name="T10" fmla="*/ 123 w 131"/>
                  <a:gd name="T11" fmla="*/ 10 h 98"/>
                  <a:gd name="T12" fmla="*/ 131 w 131"/>
                  <a:gd name="T13" fmla="*/ 11 h 98"/>
                  <a:gd name="T14" fmla="*/ 121 w 131"/>
                  <a:gd name="T15" fmla="*/ 16 h 98"/>
                  <a:gd name="T16" fmla="*/ 118 w 131"/>
                  <a:gd name="T17" fmla="*/ 20 h 98"/>
                  <a:gd name="T18" fmla="*/ 113 w 131"/>
                  <a:gd name="T19" fmla="*/ 25 h 98"/>
                  <a:gd name="T20" fmla="*/ 115 w 131"/>
                  <a:gd name="T21" fmla="*/ 30 h 98"/>
                  <a:gd name="T22" fmla="*/ 111 w 131"/>
                  <a:gd name="T23" fmla="*/ 35 h 98"/>
                  <a:gd name="T24" fmla="*/ 115 w 131"/>
                  <a:gd name="T25" fmla="*/ 41 h 98"/>
                  <a:gd name="T26" fmla="*/ 112 w 131"/>
                  <a:gd name="T27" fmla="*/ 46 h 98"/>
                  <a:gd name="T28" fmla="*/ 108 w 131"/>
                  <a:gd name="T29" fmla="*/ 50 h 98"/>
                  <a:gd name="T30" fmla="*/ 113 w 131"/>
                  <a:gd name="T31" fmla="*/ 60 h 98"/>
                  <a:gd name="T32" fmla="*/ 105 w 131"/>
                  <a:gd name="T33" fmla="*/ 59 h 98"/>
                  <a:gd name="T34" fmla="*/ 104 w 131"/>
                  <a:gd name="T35" fmla="*/ 62 h 98"/>
                  <a:gd name="T36" fmla="*/ 101 w 131"/>
                  <a:gd name="T37" fmla="*/ 67 h 98"/>
                  <a:gd name="T38" fmla="*/ 92 w 131"/>
                  <a:gd name="T39" fmla="*/ 69 h 98"/>
                  <a:gd name="T40" fmla="*/ 88 w 131"/>
                  <a:gd name="T41" fmla="*/ 72 h 98"/>
                  <a:gd name="T42" fmla="*/ 85 w 131"/>
                  <a:gd name="T43" fmla="*/ 75 h 98"/>
                  <a:gd name="T44" fmla="*/ 73 w 131"/>
                  <a:gd name="T45" fmla="*/ 78 h 98"/>
                  <a:gd name="T46" fmla="*/ 70 w 131"/>
                  <a:gd name="T47" fmla="*/ 83 h 98"/>
                  <a:gd name="T48" fmla="*/ 67 w 131"/>
                  <a:gd name="T49" fmla="*/ 87 h 98"/>
                  <a:gd name="T50" fmla="*/ 66 w 131"/>
                  <a:gd name="T51" fmla="*/ 92 h 98"/>
                  <a:gd name="T52" fmla="*/ 59 w 131"/>
                  <a:gd name="T53" fmla="*/ 96 h 98"/>
                  <a:gd name="T54" fmla="*/ 52 w 131"/>
                  <a:gd name="T55" fmla="*/ 92 h 98"/>
                  <a:gd name="T56" fmla="*/ 47 w 131"/>
                  <a:gd name="T57" fmla="*/ 87 h 98"/>
                  <a:gd name="T58" fmla="*/ 45 w 131"/>
                  <a:gd name="T59" fmla="*/ 83 h 98"/>
                  <a:gd name="T60" fmla="*/ 43 w 131"/>
                  <a:gd name="T61" fmla="*/ 75 h 98"/>
                  <a:gd name="T62" fmla="*/ 44 w 131"/>
                  <a:gd name="T63" fmla="*/ 73 h 98"/>
                  <a:gd name="T64" fmla="*/ 47 w 131"/>
                  <a:gd name="T65" fmla="*/ 68 h 98"/>
                  <a:gd name="T66" fmla="*/ 45 w 131"/>
                  <a:gd name="T67" fmla="*/ 63 h 98"/>
                  <a:gd name="T68" fmla="*/ 46 w 131"/>
                  <a:gd name="T69" fmla="*/ 59 h 98"/>
                  <a:gd name="T70" fmla="*/ 41 w 131"/>
                  <a:gd name="T71" fmla="*/ 57 h 98"/>
                  <a:gd name="T72" fmla="*/ 37 w 131"/>
                  <a:gd name="T73" fmla="*/ 50 h 98"/>
                  <a:gd name="T74" fmla="*/ 33 w 131"/>
                  <a:gd name="T75" fmla="*/ 43 h 98"/>
                  <a:gd name="T76" fmla="*/ 24 w 131"/>
                  <a:gd name="T77" fmla="*/ 38 h 98"/>
                  <a:gd name="T78" fmla="*/ 11 w 131"/>
                  <a:gd name="T79" fmla="*/ 38 h 98"/>
                  <a:gd name="T80" fmla="*/ 11 w 131"/>
                  <a:gd name="T81" fmla="*/ 35 h 98"/>
                  <a:gd name="T82" fmla="*/ 5 w 131"/>
                  <a:gd name="T83" fmla="*/ 30 h 98"/>
                  <a:gd name="T84" fmla="*/ 8 w 131"/>
                  <a:gd name="T85" fmla="*/ 26 h 98"/>
                  <a:gd name="T86" fmla="*/ 14 w 131"/>
                  <a:gd name="T87" fmla="*/ 23 h 98"/>
                  <a:gd name="T88" fmla="*/ 15 w 131"/>
                  <a:gd name="T89" fmla="*/ 20 h 98"/>
                  <a:gd name="T90" fmla="*/ 14 w 131"/>
                  <a:gd name="T91" fmla="*/ 18 h 98"/>
                  <a:gd name="T92" fmla="*/ 19 w 131"/>
                  <a:gd name="T93" fmla="*/ 16 h 98"/>
                  <a:gd name="T94" fmla="*/ 24 w 131"/>
                  <a:gd name="T95" fmla="*/ 11 h 98"/>
                  <a:gd name="T96" fmla="*/ 40 w 131"/>
                  <a:gd name="T97" fmla="*/ 9 h 98"/>
                  <a:gd name="T98" fmla="*/ 47 w 131"/>
                  <a:gd name="T99" fmla="*/ 11 h 98"/>
                  <a:gd name="T100" fmla="*/ 54 w 131"/>
                  <a:gd name="T101" fmla="*/ 7 h 98"/>
                  <a:gd name="T102" fmla="*/ 61 w 131"/>
                  <a:gd name="T103" fmla="*/ 7 h 98"/>
                  <a:gd name="T104" fmla="*/ 63 w 131"/>
                  <a:gd name="T105" fmla="*/ 4 h 98"/>
                  <a:gd name="T106" fmla="*/ 75 w 131"/>
                  <a:gd name="T107" fmla="*/ 1 h 98"/>
                  <a:gd name="T108" fmla="*/ 92 w 131"/>
                  <a:gd name="T109" fmla="*/ 1 h 98"/>
                  <a:gd name="T110" fmla="*/ 105 w 131"/>
                  <a:gd name="T111" fmla="*/ 5 h 98"/>
                  <a:gd name="T112" fmla="*/ 109 w 131"/>
                  <a:gd name="T113" fmla="*/ 8 h 98"/>
                  <a:gd name="T114" fmla="*/ 91 w 131"/>
                  <a:gd name="T115" fmla="*/ 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1" h="98">
                    <a:moveTo>
                      <a:pt x="88" y="10"/>
                    </a:moveTo>
                    <a:cubicBezTo>
                      <a:pt x="89" y="11"/>
                      <a:pt x="89" y="10"/>
                      <a:pt x="89" y="11"/>
                    </a:cubicBezTo>
                    <a:cubicBezTo>
                      <a:pt x="90" y="12"/>
                      <a:pt x="91" y="11"/>
                      <a:pt x="91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4" y="11"/>
                    </a:cubicBezTo>
                    <a:cubicBezTo>
                      <a:pt x="94" y="11"/>
                      <a:pt x="95" y="11"/>
                      <a:pt x="95" y="11"/>
                    </a:cubicBezTo>
                    <a:cubicBezTo>
                      <a:pt x="97" y="10"/>
                      <a:pt x="100" y="9"/>
                      <a:pt x="101" y="10"/>
                    </a:cubicBezTo>
                    <a:cubicBezTo>
                      <a:pt x="101" y="11"/>
                      <a:pt x="98" y="11"/>
                      <a:pt x="98" y="12"/>
                    </a:cubicBezTo>
                    <a:cubicBezTo>
                      <a:pt x="98" y="13"/>
                      <a:pt x="99" y="12"/>
                      <a:pt x="99" y="12"/>
                    </a:cubicBezTo>
                    <a:cubicBezTo>
                      <a:pt x="100" y="12"/>
                      <a:pt x="100" y="12"/>
                      <a:pt x="102" y="12"/>
                    </a:cubicBezTo>
                    <a:cubicBezTo>
                      <a:pt x="102" y="12"/>
                      <a:pt x="102" y="11"/>
                      <a:pt x="103" y="11"/>
                    </a:cubicBezTo>
                    <a:cubicBezTo>
                      <a:pt x="103" y="11"/>
                      <a:pt x="105" y="10"/>
                      <a:pt x="106" y="10"/>
                    </a:cubicBezTo>
                    <a:cubicBezTo>
                      <a:pt x="107" y="12"/>
                      <a:pt x="105" y="10"/>
                      <a:pt x="106" y="10"/>
                    </a:cubicBezTo>
                    <a:cubicBezTo>
                      <a:pt x="106" y="10"/>
                      <a:pt x="108" y="10"/>
                      <a:pt x="108" y="10"/>
                    </a:cubicBezTo>
                    <a:cubicBezTo>
                      <a:pt x="108" y="9"/>
                      <a:pt x="109" y="9"/>
                      <a:pt x="110" y="9"/>
                    </a:cubicBezTo>
                    <a:cubicBezTo>
                      <a:pt x="110" y="10"/>
                      <a:pt x="110" y="11"/>
                      <a:pt x="110" y="11"/>
                    </a:cubicBezTo>
                    <a:cubicBezTo>
                      <a:pt x="109" y="11"/>
                      <a:pt x="109" y="11"/>
                      <a:pt x="109" y="12"/>
                    </a:cubicBezTo>
                    <a:cubicBezTo>
                      <a:pt x="108" y="12"/>
                      <a:pt x="108" y="14"/>
                      <a:pt x="107" y="13"/>
                    </a:cubicBezTo>
                    <a:cubicBezTo>
                      <a:pt x="107" y="15"/>
                      <a:pt x="108" y="13"/>
                      <a:pt x="109" y="13"/>
                    </a:cubicBezTo>
                    <a:cubicBezTo>
                      <a:pt x="109" y="13"/>
                      <a:pt x="109" y="12"/>
                      <a:pt x="109" y="12"/>
                    </a:cubicBezTo>
                    <a:cubicBezTo>
                      <a:pt x="110" y="12"/>
                      <a:pt x="112" y="12"/>
                      <a:pt x="112" y="11"/>
                    </a:cubicBezTo>
                    <a:cubicBezTo>
                      <a:pt x="113" y="13"/>
                      <a:pt x="116" y="10"/>
                      <a:pt x="117" y="12"/>
                    </a:cubicBezTo>
                    <a:cubicBezTo>
                      <a:pt x="118" y="11"/>
                      <a:pt x="118" y="11"/>
                      <a:pt x="119" y="10"/>
                    </a:cubicBezTo>
                    <a:cubicBezTo>
                      <a:pt x="121" y="11"/>
                      <a:pt x="122" y="10"/>
                      <a:pt x="123" y="10"/>
                    </a:cubicBezTo>
                    <a:cubicBezTo>
                      <a:pt x="123" y="10"/>
                      <a:pt x="123" y="10"/>
                      <a:pt x="124" y="10"/>
                    </a:cubicBezTo>
                    <a:cubicBezTo>
                      <a:pt x="124" y="10"/>
                      <a:pt x="126" y="10"/>
                      <a:pt x="126" y="10"/>
                    </a:cubicBezTo>
                    <a:cubicBezTo>
                      <a:pt x="127" y="11"/>
                      <a:pt x="127" y="10"/>
                      <a:pt x="127" y="10"/>
                    </a:cubicBezTo>
                    <a:cubicBezTo>
                      <a:pt x="128" y="10"/>
                      <a:pt x="129" y="11"/>
                      <a:pt x="131" y="11"/>
                    </a:cubicBezTo>
                    <a:cubicBezTo>
                      <a:pt x="131" y="12"/>
                      <a:pt x="130" y="12"/>
                      <a:pt x="129" y="12"/>
                    </a:cubicBezTo>
                    <a:cubicBezTo>
                      <a:pt x="129" y="12"/>
                      <a:pt x="129" y="13"/>
                      <a:pt x="128" y="13"/>
                    </a:cubicBezTo>
                    <a:cubicBezTo>
                      <a:pt x="127" y="14"/>
                      <a:pt x="125" y="14"/>
                      <a:pt x="125" y="15"/>
                    </a:cubicBezTo>
                    <a:cubicBezTo>
                      <a:pt x="123" y="15"/>
                      <a:pt x="122" y="15"/>
                      <a:pt x="121" y="16"/>
                    </a:cubicBezTo>
                    <a:cubicBezTo>
                      <a:pt x="122" y="17"/>
                      <a:pt x="123" y="17"/>
                      <a:pt x="120" y="17"/>
                    </a:cubicBezTo>
                    <a:cubicBezTo>
                      <a:pt x="121" y="18"/>
                      <a:pt x="121" y="18"/>
                      <a:pt x="122" y="18"/>
                    </a:cubicBezTo>
                    <a:cubicBezTo>
                      <a:pt x="121" y="19"/>
                      <a:pt x="119" y="19"/>
                      <a:pt x="118" y="21"/>
                    </a:cubicBezTo>
                    <a:cubicBezTo>
                      <a:pt x="117" y="21"/>
                      <a:pt x="119" y="20"/>
                      <a:pt x="118" y="20"/>
                    </a:cubicBezTo>
                    <a:cubicBezTo>
                      <a:pt x="118" y="20"/>
                      <a:pt x="117" y="21"/>
                      <a:pt x="116" y="21"/>
                    </a:cubicBezTo>
                    <a:cubicBezTo>
                      <a:pt x="116" y="21"/>
                      <a:pt x="116" y="21"/>
                      <a:pt x="117" y="21"/>
                    </a:cubicBezTo>
                    <a:cubicBezTo>
                      <a:pt x="115" y="22"/>
                      <a:pt x="116" y="22"/>
                      <a:pt x="116" y="24"/>
                    </a:cubicBezTo>
                    <a:cubicBezTo>
                      <a:pt x="116" y="25"/>
                      <a:pt x="114" y="25"/>
                      <a:pt x="113" y="25"/>
                    </a:cubicBezTo>
                    <a:cubicBezTo>
                      <a:pt x="113" y="25"/>
                      <a:pt x="114" y="26"/>
                      <a:pt x="113" y="27"/>
                    </a:cubicBezTo>
                    <a:cubicBezTo>
                      <a:pt x="113" y="27"/>
                      <a:pt x="112" y="27"/>
                      <a:pt x="111" y="27"/>
                    </a:cubicBezTo>
                    <a:cubicBezTo>
                      <a:pt x="112" y="28"/>
                      <a:pt x="112" y="28"/>
                      <a:pt x="112" y="29"/>
                    </a:cubicBezTo>
                    <a:cubicBezTo>
                      <a:pt x="113" y="30"/>
                      <a:pt x="114" y="29"/>
                      <a:pt x="115" y="30"/>
                    </a:cubicBezTo>
                    <a:cubicBezTo>
                      <a:pt x="115" y="30"/>
                      <a:pt x="114" y="31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6" y="32"/>
                      <a:pt x="117" y="33"/>
                      <a:pt x="117" y="34"/>
                    </a:cubicBezTo>
                    <a:cubicBezTo>
                      <a:pt x="115" y="34"/>
                      <a:pt x="113" y="34"/>
                      <a:pt x="111" y="35"/>
                    </a:cubicBezTo>
                    <a:cubicBezTo>
                      <a:pt x="113" y="36"/>
                      <a:pt x="114" y="38"/>
                      <a:pt x="117" y="37"/>
                    </a:cubicBezTo>
                    <a:cubicBezTo>
                      <a:pt x="116" y="38"/>
                      <a:pt x="117" y="38"/>
                      <a:pt x="118" y="38"/>
                    </a:cubicBezTo>
                    <a:cubicBezTo>
                      <a:pt x="118" y="40"/>
                      <a:pt x="117" y="39"/>
                      <a:pt x="117" y="40"/>
                    </a:cubicBezTo>
                    <a:cubicBezTo>
                      <a:pt x="117" y="41"/>
                      <a:pt x="116" y="41"/>
                      <a:pt x="115" y="41"/>
                    </a:cubicBezTo>
                    <a:cubicBezTo>
                      <a:pt x="115" y="43"/>
                      <a:pt x="117" y="42"/>
                      <a:pt x="117" y="44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116" y="46"/>
                      <a:pt x="114" y="44"/>
                      <a:pt x="113" y="44"/>
                    </a:cubicBezTo>
                    <a:cubicBezTo>
                      <a:pt x="112" y="44"/>
                      <a:pt x="113" y="46"/>
                      <a:pt x="112" y="46"/>
                    </a:cubicBezTo>
                    <a:cubicBezTo>
                      <a:pt x="112" y="47"/>
                      <a:pt x="112" y="47"/>
                      <a:pt x="113" y="47"/>
                    </a:cubicBezTo>
                    <a:cubicBezTo>
                      <a:pt x="113" y="48"/>
                      <a:pt x="112" y="48"/>
                      <a:pt x="111" y="48"/>
                    </a:cubicBezTo>
                    <a:cubicBezTo>
                      <a:pt x="109" y="48"/>
                      <a:pt x="108" y="49"/>
                      <a:pt x="107" y="50"/>
                    </a:cubicBezTo>
                    <a:cubicBezTo>
                      <a:pt x="107" y="50"/>
                      <a:pt x="108" y="50"/>
                      <a:pt x="108" y="50"/>
                    </a:cubicBezTo>
                    <a:cubicBezTo>
                      <a:pt x="109" y="50"/>
                      <a:pt x="109" y="52"/>
                      <a:pt x="110" y="52"/>
                    </a:cubicBezTo>
                    <a:cubicBezTo>
                      <a:pt x="111" y="53"/>
                      <a:pt x="109" y="53"/>
                      <a:pt x="109" y="53"/>
                    </a:cubicBezTo>
                    <a:cubicBezTo>
                      <a:pt x="109" y="54"/>
                      <a:pt x="110" y="56"/>
                      <a:pt x="109" y="56"/>
                    </a:cubicBezTo>
                    <a:cubicBezTo>
                      <a:pt x="109" y="58"/>
                      <a:pt x="113" y="57"/>
                      <a:pt x="113" y="60"/>
                    </a:cubicBezTo>
                    <a:cubicBezTo>
                      <a:pt x="113" y="60"/>
                      <a:pt x="111" y="60"/>
                      <a:pt x="111" y="59"/>
                    </a:cubicBezTo>
                    <a:cubicBezTo>
                      <a:pt x="111" y="59"/>
                      <a:pt x="111" y="60"/>
                      <a:pt x="111" y="60"/>
                    </a:cubicBezTo>
                    <a:cubicBezTo>
                      <a:pt x="110" y="61"/>
                      <a:pt x="109" y="61"/>
                      <a:pt x="107" y="61"/>
                    </a:cubicBezTo>
                    <a:cubicBezTo>
                      <a:pt x="107" y="59"/>
                      <a:pt x="104" y="61"/>
                      <a:pt x="105" y="59"/>
                    </a:cubicBezTo>
                    <a:cubicBezTo>
                      <a:pt x="103" y="58"/>
                      <a:pt x="103" y="60"/>
                      <a:pt x="102" y="59"/>
                    </a:cubicBezTo>
                    <a:cubicBezTo>
                      <a:pt x="102" y="60"/>
                      <a:pt x="102" y="60"/>
                      <a:pt x="101" y="60"/>
                    </a:cubicBezTo>
                    <a:cubicBezTo>
                      <a:pt x="101" y="61"/>
                      <a:pt x="104" y="61"/>
                      <a:pt x="102" y="61"/>
                    </a:cubicBezTo>
                    <a:cubicBezTo>
                      <a:pt x="102" y="62"/>
                      <a:pt x="103" y="62"/>
                      <a:pt x="104" y="62"/>
                    </a:cubicBezTo>
                    <a:cubicBezTo>
                      <a:pt x="106" y="62"/>
                      <a:pt x="107" y="63"/>
                      <a:pt x="109" y="62"/>
                    </a:cubicBezTo>
                    <a:cubicBezTo>
                      <a:pt x="108" y="64"/>
                      <a:pt x="106" y="65"/>
                      <a:pt x="105" y="67"/>
                    </a:cubicBezTo>
                    <a:cubicBezTo>
                      <a:pt x="104" y="66"/>
                      <a:pt x="103" y="67"/>
                      <a:pt x="102" y="67"/>
                    </a:cubicBezTo>
                    <a:cubicBezTo>
                      <a:pt x="102" y="67"/>
                      <a:pt x="101" y="67"/>
                      <a:pt x="101" y="67"/>
                    </a:cubicBezTo>
                    <a:cubicBezTo>
                      <a:pt x="100" y="68"/>
                      <a:pt x="100" y="67"/>
                      <a:pt x="100" y="67"/>
                    </a:cubicBezTo>
                    <a:cubicBezTo>
                      <a:pt x="98" y="67"/>
                      <a:pt x="97" y="68"/>
                      <a:pt x="95" y="68"/>
                    </a:cubicBezTo>
                    <a:cubicBezTo>
                      <a:pt x="94" y="68"/>
                      <a:pt x="95" y="69"/>
                      <a:pt x="95" y="69"/>
                    </a:cubicBezTo>
                    <a:cubicBezTo>
                      <a:pt x="94" y="70"/>
                      <a:pt x="94" y="69"/>
                      <a:pt x="92" y="69"/>
                    </a:cubicBezTo>
                    <a:cubicBezTo>
                      <a:pt x="92" y="70"/>
                      <a:pt x="93" y="70"/>
                      <a:pt x="93" y="70"/>
                    </a:cubicBezTo>
                    <a:cubicBezTo>
                      <a:pt x="93" y="71"/>
                      <a:pt x="89" y="71"/>
                      <a:pt x="90" y="69"/>
                    </a:cubicBezTo>
                    <a:cubicBezTo>
                      <a:pt x="90" y="70"/>
                      <a:pt x="88" y="70"/>
                      <a:pt x="88" y="70"/>
                    </a:cubicBezTo>
                    <a:cubicBezTo>
                      <a:pt x="88" y="70"/>
                      <a:pt x="88" y="72"/>
                      <a:pt x="88" y="72"/>
                    </a:cubicBezTo>
                    <a:cubicBezTo>
                      <a:pt x="88" y="72"/>
                      <a:pt x="86" y="71"/>
                      <a:pt x="86" y="72"/>
                    </a:cubicBezTo>
                    <a:cubicBezTo>
                      <a:pt x="86" y="72"/>
                      <a:pt x="87" y="73"/>
                      <a:pt x="87" y="74"/>
                    </a:cubicBezTo>
                    <a:cubicBezTo>
                      <a:pt x="86" y="74"/>
                      <a:pt x="86" y="74"/>
                      <a:pt x="85" y="74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5" y="75"/>
                      <a:pt x="84" y="75"/>
                      <a:pt x="84" y="75"/>
                    </a:cubicBezTo>
                    <a:cubicBezTo>
                      <a:pt x="83" y="75"/>
                      <a:pt x="84" y="76"/>
                      <a:pt x="84" y="76"/>
                    </a:cubicBezTo>
                    <a:cubicBezTo>
                      <a:pt x="83" y="77"/>
                      <a:pt x="81" y="76"/>
                      <a:pt x="81" y="78"/>
                    </a:cubicBezTo>
                    <a:cubicBezTo>
                      <a:pt x="79" y="78"/>
                      <a:pt x="76" y="79"/>
                      <a:pt x="73" y="78"/>
                    </a:cubicBezTo>
                    <a:cubicBezTo>
                      <a:pt x="72" y="79"/>
                      <a:pt x="72" y="82"/>
                      <a:pt x="70" y="81"/>
                    </a:cubicBezTo>
                    <a:cubicBezTo>
                      <a:pt x="70" y="81"/>
                      <a:pt x="71" y="81"/>
                      <a:pt x="71" y="82"/>
                    </a:cubicBezTo>
                    <a:cubicBezTo>
                      <a:pt x="71" y="82"/>
                      <a:pt x="70" y="82"/>
                      <a:pt x="70" y="82"/>
                    </a:cubicBezTo>
                    <a:cubicBezTo>
                      <a:pt x="70" y="82"/>
                      <a:pt x="70" y="83"/>
                      <a:pt x="70" y="83"/>
                    </a:cubicBezTo>
                    <a:cubicBezTo>
                      <a:pt x="70" y="83"/>
                      <a:pt x="70" y="83"/>
                      <a:pt x="70" y="84"/>
                    </a:cubicBezTo>
                    <a:cubicBezTo>
                      <a:pt x="70" y="84"/>
                      <a:pt x="68" y="86"/>
                      <a:pt x="69" y="86"/>
                    </a:cubicBezTo>
                    <a:cubicBezTo>
                      <a:pt x="69" y="87"/>
                      <a:pt x="68" y="86"/>
                      <a:pt x="68" y="86"/>
                    </a:cubicBezTo>
                    <a:cubicBezTo>
                      <a:pt x="68" y="87"/>
                      <a:pt x="67" y="87"/>
                      <a:pt x="67" y="87"/>
                    </a:cubicBezTo>
                    <a:cubicBezTo>
                      <a:pt x="67" y="88"/>
                      <a:pt x="67" y="88"/>
                      <a:pt x="67" y="89"/>
                    </a:cubicBezTo>
                    <a:cubicBezTo>
                      <a:pt x="66" y="89"/>
                      <a:pt x="67" y="90"/>
                      <a:pt x="67" y="91"/>
                    </a:cubicBezTo>
                    <a:cubicBezTo>
                      <a:pt x="67" y="91"/>
                      <a:pt x="66" y="91"/>
                      <a:pt x="65" y="91"/>
                    </a:cubicBezTo>
                    <a:cubicBezTo>
                      <a:pt x="65" y="91"/>
                      <a:pt x="66" y="91"/>
                      <a:pt x="66" y="92"/>
                    </a:cubicBezTo>
                    <a:cubicBezTo>
                      <a:pt x="66" y="93"/>
                      <a:pt x="66" y="93"/>
                      <a:pt x="65" y="93"/>
                    </a:cubicBezTo>
                    <a:cubicBezTo>
                      <a:pt x="65" y="94"/>
                      <a:pt x="66" y="95"/>
                      <a:pt x="66" y="94"/>
                    </a:cubicBezTo>
                    <a:cubicBezTo>
                      <a:pt x="65" y="96"/>
                      <a:pt x="64" y="97"/>
                      <a:pt x="63" y="98"/>
                    </a:cubicBezTo>
                    <a:cubicBezTo>
                      <a:pt x="61" y="98"/>
                      <a:pt x="60" y="97"/>
                      <a:pt x="59" y="96"/>
                    </a:cubicBezTo>
                    <a:cubicBezTo>
                      <a:pt x="57" y="98"/>
                      <a:pt x="55" y="95"/>
                      <a:pt x="55" y="95"/>
                    </a:cubicBezTo>
                    <a:cubicBezTo>
                      <a:pt x="54" y="95"/>
                      <a:pt x="54" y="96"/>
                      <a:pt x="54" y="96"/>
                    </a:cubicBezTo>
                    <a:cubicBezTo>
                      <a:pt x="54" y="96"/>
                      <a:pt x="54" y="95"/>
                      <a:pt x="53" y="94"/>
                    </a:cubicBezTo>
                    <a:cubicBezTo>
                      <a:pt x="53" y="94"/>
                      <a:pt x="51" y="94"/>
                      <a:pt x="52" y="92"/>
                    </a:cubicBezTo>
                    <a:cubicBezTo>
                      <a:pt x="51" y="92"/>
                      <a:pt x="50" y="91"/>
                      <a:pt x="49" y="91"/>
                    </a:cubicBezTo>
                    <a:cubicBezTo>
                      <a:pt x="50" y="90"/>
                      <a:pt x="50" y="90"/>
                      <a:pt x="51" y="90"/>
                    </a:cubicBezTo>
                    <a:cubicBezTo>
                      <a:pt x="50" y="89"/>
                      <a:pt x="49" y="89"/>
                      <a:pt x="48" y="89"/>
                    </a:cubicBezTo>
                    <a:cubicBezTo>
                      <a:pt x="48" y="88"/>
                      <a:pt x="48" y="87"/>
                      <a:pt x="47" y="87"/>
                    </a:cubicBezTo>
                    <a:cubicBezTo>
                      <a:pt x="46" y="88"/>
                      <a:pt x="47" y="86"/>
                      <a:pt x="47" y="86"/>
                    </a:cubicBezTo>
                    <a:cubicBezTo>
                      <a:pt x="47" y="86"/>
                      <a:pt x="47" y="86"/>
                      <a:pt x="46" y="86"/>
                    </a:cubicBezTo>
                    <a:cubicBezTo>
                      <a:pt x="46" y="85"/>
                      <a:pt x="47" y="84"/>
                      <a:pt x="46" y="84"/>
                    </a:cubicBezTo>
                    <a:cubicBezTo>
                      <a:pt x="45" y="84"/>
                      <a:pt x="46" y="82"/>
                      <a:pt x="45" y="83"/>
                    </a:cubicBezTo>
                    <a:cubicBezTo>
                      <a:pt x="44" y="83"/>
                      <a:pt x="44" y="82"/>
                      <a:pt x="43" y="82"/>
                    </a:cubicBezTo>
                    <a:cubicBezTo>
                      <a:pt x="43" y="81"/>
                      <a:pt x="44" y="81"/>
                      <a:pt x="44" y="81"/>
                    </a:cubicBezTo>
                    <a:cubicBezTo>
                      <a:pt x="44" y="80"/>
                      <a:pt x="43" y="80"/>
                      <a:pt x="42" y="80"/>
                    </a:cubicBezTo>
                    <a:cubicBezTo>
                      <a:pt x="42" y="78"/>
                      <a:pt x="42" y="77"/>
                      <a:pt x="43" y="75"/>
                    </a:cubicBezTo>
                    <a:cubicBezTo>
                      <a:pt x="41" y="74"/>
                      <a:pt x="44" y="74"/>
                      <a:pt x="41" y="74"/>
                    </a:cubicBezTo>
                    <a:cubicBezTo>
                      <a:pt x="41" y="73"/>
                      <a:pt x="42" y="73"/>
                      <a:pt x="43" y="73"/>
                    </a:cubicBezTo>
                    <a:cubicBezTo>
                      <a:pt x="43" y="73"/>
                      <a:pt x="42" y="72"/>
                      <a:pt x="43" y="72"/>
                    </a:cubicBezTo>
                    <a:cubicBezTo>
                      <a:pt x="43" y="72"/>
                      <a:pt x="43" y="73"/>
                      <a:pt x="44" y="73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5" y="69"/>
                      <a:pt x="45" y="69"/>
                      <a:pt x="45" y="68"/>
                    </a:cubicBezTo>
                    <a:cubicBezTo>
                      <a:pt x="46" y="68"/>
                      <a:pt x="46" y="69"/>
                      <a:pt x="46" y="69"/>
                    </a:cubicBezTo>
                    <a:cubicBezTo>
                      <a:pt x="46" y="69"/>
                      <a:pt x="46" y="68"/>
                      <a:pt x="47" y="68"/>
                    </a:cubicBezTo>
                    <a:cubicBezTo>
                      <a:pt x="48" y="68"/>
                      <a:pt x="47" y="67"/>
                      <a:pt x="47" y="67"/>
                    </a:cubicBezTo>
                    <a:cubicBezTo>
                      <a:pt x="47" y="67"/>
                      <a:pt x="48" y="67"/>
                      <a:pt x="48" y="66"/>
                    </a:cubicBezTo>
                    <a:cubicBezTo>
                      <a:pt x="49" y="65"/>
                      <a:pt x="47" y="65"/>
                      <a:pt x="48" y="63"/>
                    </a:cubicBezTo>
                    <a:cubicBezTo>
                      <a:pt x="46" y="65"/>
                      <a:pt x="49" y="62"/>
                      <a:pt x="45" y="63"/>
                    </a:cubicBezTo>
                    <a:cubicBezTo>
                      <a:pt x="45" y="61"/>
                      <a:pt x="47" y="61"/>
                      <a:pt x="48" y="61"/>
                    </a:cubicBezTo>
                    <a:cubicBezTo>
                      <a:pt x="48" y="61"/>
                      <a:pt x="47" y="61"/>
                      <a:pt x="47" y="60"/>
                    </a:cubicBezTo>
                    <a:cubicBezTo>
                      <a:pt x="47" y="60"/>
                      <a:pt x="47" y="60"/>
                      <a:pt x="46" y="60"/>
                    </a:cubicBezTo>
                    <a:cubicBezTo>
                      <a:pt x="46" y="60"/>
                      <a:pt x="46" y="59"/>
                      <a:pt x="46" y="59"/>
                    </a:cubicBezTo>
                    <a:cubicBezTo>
                      <a:pt x="46" y="58"/>
                      <a:pt x="45" y="58"/>
                      <a:pt x="45" y="58"/>
                    </a:cubicBezTo>
                    <a:cubicBezTo>
                      <a:pt x="44" y="58"/>
                      <a:pt x="44" y="56"/>
                      <a:pt x="43" y="55"/>
                    </a:cubicBezTo>
                    <a:cubicBezTo>
                      <a:pt x="42" y="56"/>
                      <a:pt x="42" y="57"/>
                      <a:pt x="41" y="55"/>
                    </a:cubicBezTo>
                    <a:cubicBezTo>
                      <a:pt x="41" y="56"/>
                      <a:pt x="41" y="56"/>
                      <a:pt x="41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5"/>
                      <a:pt x="38" y="53"/>
                      <a:pt x="38" y="51"/>
                    </a:cubicBezTo>
                    <a:cubicBezTo>
                      <a:pt x="38" y="50"/>
                      <a:pt x="38" y="50"/>
                      <a:pt x="38" y="49"/>
                    </a:cubicBezTo>
                    <a:cubicBezTo>
                      <a:pt x="37" y="49"/>
                      <a:pt x="37" y="50"/>
                      <a:pt x="37" y="50"/>
                    </a:cubicBezTo>
                    <a:cubicBezTo>
                      <a:pt x="36" y="50"/>
                      <a:pt x="38" y="47"/>
                      <a:pt x="36" y="48"/>
                    </a:cubicBezTo>
                    <a:cubicBezTo>
                      <a:pt x="36" y="47"/>
                      <a:pt x="36" y="47"/>
                      <a:pt x="36" y="46"/>
                    </a:cubicBezTo>
                    <a:cubicBezTo>
                      <a:pt x="36" y="45"/>
                      <a:pt x="35" y="45"/>
                      <a:pt x="34" y="45"/>
                    </a:cubicBezTo>
                    <a:cubicBezTo>
                      <a:pt x="34" y="44"/>
                      <a:pt x="34" y="43"/>
                      <a:pt x="33" y="43"/>
                    </a:cubicBezTo>
                    <a:cubicBezTo>
                      <a:pt x="33" y="42"/>
                      <a:pt x="32" y="42"/>
                      <a:pt x="32" y="41"/>
                    </a:cubicBezTo>
                    <a:cubicBezTo>
                      <a:pt x="32" y="41"/>
                      <a:pt x="31" y="40"/>
                      <a:pt x="31" y="40"/>
                    </a:cubicBezTo>
                    <a:cubicBezTo>
                      <a:pt x="31" y="40"/>
                      <a:pt x="30" y="40"/>
                      <a:pt x="30" y="40"/>
                    </a:cubicBezTo>
                    <a:cubicBezTo>
                      <a:pt x="29" y="39"/>
                      <a:pt x="25" y="40"/>
                      <a:pt x="24" y="38"/>
                    </a:cubicBezTo>
                    <a:cubicBezTo>
                      <a:pt x="22" y="39"/>
                      <a:pt x="17" y="37"/>
                      <a:pt x="16" y="38"/>
                    </a:cubicBezTo>
                    <a:cubicBezTo>
                      <a:pt x="16" y="39"/>
                      <a:pt x="16" y="38"/>
                      <a:pt x="15" y="38"/>
                    </a:cubicBezTo>
                    <a:cubicBezTo>
                      <a:pt x="13" y="38"/>
                      <a:pt x="12" y="39"/>
                      <a:pt x="11" y="39"/>
                    </a:cubicBezTo>
                    <a:cubicBezTo>
                      <a:pt x="11" y="39"/>
                      <a:pt x="11" y="38"/>
                      <a:pt x="11" y="38"/>
                    </a:cubicBezTo>
                    <a:cubicBezTo>
                      <a:pt x="10" y="38"/>
                      <a:pt x="9" y="38"/>
                      <a:pt x="9" y="38"/>
                    </a:cubicBezTo>
                    <a:cubicBezTo>
                      <a:pt x="9" y="37"/>
                      <a:pt x="9" y="37"/>
                      <a:pt x="8" y="37"/>
                    </a:cubicBezTo>
                    <a:cubicBezTo>
                      <a:pt x="8" y="36"/>
                      <a:pt x="9" y="37"/>
                      <a:pt x="9" y="36"/>
                    </a:cubicBezTo>
                    <a:cubicBezTo>
                      <a:pt x="10" y="36"/>
                      <a:pt x="8" y="35"/>
                      <a:pt x="11" y="35"/>
                    </a:cubicBezTo>
                    <a:cubicBezTo>
                      <a:pt x="10" y="34"/>
                      <a:pt x="6" y="35"/>
                      <a:pt x="5" y="34"/>
                    </a:cubicBezTo>
                    <a:cubicBezTo>
                      <a:pt x="6" y="31"/>
                      <a:pt x="9" y="34"/>
                      <a:pt x="11" y="32"/>
                    </a:cubicBezTo>
                    <a:cubicBezTo>
                      <a:pt x="10" y="31"/>
                      <a:pt x="6" y="32"/>
                      <a:pt x="5" y="32"/>
                    </a:cubicBezTo>
                    <a:cubicBezTo>
                      <a:pt x="5" y="31"/>
                      <a:pt x="5" y="31"/>
                      <a:pt x="5" y="30"/>
                    </a:cubicBezTo>
                    <a:cubicBezTo>
                      <a:pt x="5" y="30"/>
                      <a:pt x="5" y="31"/>
                      <a:pt x="5" y="31"/>
                    </a:cubicBezTo>
                    <a:cubicBezTo>
                      <a:pt x="4" y="31"/>
                      <a:pt x="4" y="30"/>
                      <a:pt x="4" y="30"/>
                    </a:cubicBezTo>
                    <a:cubicBezTo>
                      <a:pt x="2" y="30"/>
                      <a:pt x="1" y="29"/>
                      <a:pt x="0" y="29"/>
                    </a:cubicBezTo>
                    <a:cubicBezTo>
                      <a:pt x="1" y="25"/>
                      <a:pt x="5" y="26"/>
                      <a:pt x="8" y="26"/>
                    </a:cubicBezTo>
                    <a:cubicBezTo>
                      <a:pt x="9" y="25"/>
                      <a:pt x="8" y="26"/>
                      <a:pt x="9" y="25"/>
                    </a:cubicBezTo>
                    <a:cubicBezTo>
                      <a:pt x="9" y="25"/>
                      <a:pt x="10" y="24"/>
                      <a:pt x="9" y="25"/>
                    </a:cubicBezTo>
                    <a:cubicBezTo>
                      <a:pt x="11" y="24"/>
                      <a:pt x="13" y="24"/>
                      <a:pt x="14" y="24"/>
                    </a:cubicBezTo>
                    <a:cubicBezTo>
                      <a:pt x="14" y="24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6" y="22"/>
                    </a:cubicBezTo>
                    <a:cubicBezTo>
                      <a:pt x="16" y="22"/>
                      <a:pt x="17" y="21"/>
                      <a:pt x="17" y="21"/>
                    </a:cubicBezTo>
                    <a:cubicBezTo>
                      <a:pt x="18" y="19"/>
                      <a:pt x="16" y="20"/>
                      <a:pt x="16" y="19"/>
                    </a:cubicBezTo>
                    <a:cubicBezTo>
                      <a:pt x="15" y="18"/>
                      <a:pt x="16" y="20"/>
                      <a:pt x="15" y="20"/>
                    </a:cubicBezTo>
                    <a:cubicBezTo>
                      <a:pt x="15" y="20"/>
                      <a:pt x="13" y="19"/>
                      <a:pt x="11" y="19"/>
                    </a:cubicBezTo>
                    <a:cubicBezTo>
                      <a:pt x="10" y="18"/>
                      <a:pt x="12" y="19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4" y="18"/>
                      <a:pt x="14" y="18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5" y="17"/>
                      <a:pt x="15" y="17"/>
                    </a:cubicBezTo>
                    <a:cubicBezTo>
                      <a:pt x="15" y="17"/>
                      <a:pt x="17" y="17"/>
                      <a:pt x="16" y="15"/>
                    </a:cubicBezTo>
                    <a:cubicBezTo>
                      <a:pt x="17" y="15"/>
                      <a:pt x="18" y="16"/>
                      <a:pt x="19" y="16"/>
                    </a:cubicBezTo>
                    <a:cubicBezTo>
                      <a:pt x="19" y="16"/>
                      <a:pt x="19" y="15"/>
                      <a:pt x="19" y="15"/>
                    </a:cubicBezTo>
                    <a:cubicBezTo>
                      <a:pt x="19" y="15"/>
                      <a:pt x="20" y="15"/>
                      <a:pt x="20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5" y="14"/>
                      <a:pt x="24" y="12"/>
                      <a:pt x="24" y="11"/>
                    </a:cubicBezTo>
                    <a:cubicBezTo>
                      <a:pt x="26" y="11"/>
                      <a:pt x="27" y="12"/>
                      <a:pt x="29" y="11"/>
                    </a:cubicBezTo>
                    <a:cubicBezTo>
                      <a:pt x="29" y="10"/>
                      <a:pt x="29" y="10"/>
                      <a:pt x="28" y="10"/>
                    </a:cubicBezTo>
                    <a:cubicBezTo>
                      <a:pt x="29" y="9"/>
                      <a:pt x="30" y="10"/>
                      <a:pt x="31" y="9"/>
                    </a:cubicBezTo>
                    <a:cubicBezTo>
                      <a:pt x="33" y="8"/>
                      <a:pt x="37" y="9"/>
                      <a:pt x="40" y="9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3" y="8"/>
                      <a:pt x="44" y="9"/>
                      <a:pt x="45" y="8"/>
                    </a:cubicBezTo>
                    <a:cubicBezTo>
                      <a:pt x="45" y="8"/>
                      <a:pt x="46" y="10"/>
                      <a:pt x="46" y="10"/>
                    </a:cubicBezTo>
                    <a:cubicBezTo>
                      <a:pt x="46" y="9"/>
                      <a:pt x="46" y="9"/>
                      <a:pt x="47" y="11"/>
                    </a:cubicBezTo>
                    <a:cubicBezTo>
                      <a:pt x="48" y="10"/>
                      <a:pt x="46" y="9"/>
                      <a:pt x="49" y="10"/>
                    </a:cubicBezTo>
                    <a:cubicBezTo>
                      <a:pt x="48" y="9"/>
                      <a:pt x="50" y="8"/>
                      <a:pt x="47" y="7"/>
                    </a:cubicBezTo>
                    <a:cubicBezTo>
                      <a:pt x="48" y="6"/>
                      <a:pt x="52" y="5"/>
                      <a:pt x="52" y="7"/>
                    </a:cubicBezTo>
                    <a:cubicBezTo>
                      <a:pt x="53" y="7"/>
                      <a:pt x="53" y="6"/>
                      <a:pt x="54" y="7"/>
                    </a:cubicBezTo>
                    <a:cubicBezTo>
                      <a:pt x="55" y="7"/>
                      <a:pt x="55" y="8"/>
                      <a:pt x="56" y="8"/>
                    </a:cubicBezTo>
                    <a:cubicBezTo>
                      <a:pt x="57" y="8"/>
                      <a:pt x="58" y="9"/>
                      <a:pt x="60" y="9"/>
                    </a:cubicBezTo>
                    <a:cubicBezTo>
                      <a:pt x="60" y="9"/>
                      <a:pt x="60" y="9"/>
                      <a:pt x="59" y="9"/>
                    </a:cubicBezTo>
                    <a:cubicBezTo>
                      <a:pt x="59" y="8"/>
                      <a:pt x="60" y="7"/>
                      <a:pt x="61" y="7"/>
                    </a:cubicBezTo>
                    <a:cubicBezTo>
                      <a:pt x="60" y="6"/>
                      <a:pt x="58" y="6"/>
                      <a:pt x="56" y="6"/>
                    </a:cubicBezTo>
                    <a:cubicBezTo>
                      <a:pt x="56" y="4"/>
                      <a:pt x="58" y="5"/>
                      <a:pt x="60" y="5"/>
                    </a:cubicBezTo>
                    <a:cubicBezTo>
                      <a:pt x="60" y="4"/>
                      <a:pt x="59" y="4"/>
                      <a:pt x="58" y="4"/>
                    </a:cubicBezTo>
                    <a:cubicBezTo>
                      <a:pt x="59" y="2"/>
                      <a:pt x="61" y="4"/>
                      <a:pt x="63" y="4"/>
                    </a:cubicBezTo>
                    <a:cubicBezTo>
                      <a:pt x="64" y="4"/>
                      <a:pt x="64" y="3"/>
                      <a:pt x="65" y="3"/>
                    </a:cubicBezTo>
                    <a:cubicBezTo>
                      <a:pt x="68" y="3"/>
                      <a:pt x="69" y="4"/>
                      <a:pt x="71" y="3"/>
                    </a:cubicBezTo>
                    <a:cubicBezTo>
                      <a:pt x="72" y="3"/>
                      <a:pt x="73" y="3"/>
                      <a:pt x="75" y="3"/>
                    </a:cubicBezTo>
                    <a:cubicBezTo>
                      <a:pt x="75" y="3"/>
                      <a:pt x="75" y="2"/>
                      <a:pt x="75" y="1"/>
                    </a:cubicBezTo>
                    <a:cubicBezTo>
                      <a:pt x="76" y="1"/>
                      <a:pt x="77" y="1"/>
                      <a:pt x="78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0" y="1"/>
                      <a:pt x="82" y="1"/>
                      <a:pt x="84" y="1"/>
                    </a:cubicBezTo>
                    <a:cubicBezTo>
                      <a:pt x="86" y="1"/>
                      <a:pt x="89" y="0"/>
                      <a:pt x="92" y="1"/>
                    </a:cubicBezTo>
                    <a:cubicBezTo>
                      <a:pt x="93" y="1"/>
                      <a:pt x="93" y="1"/>
                      <a:pt x="94" y="1"/>
                    </a:cubicBezTo>
                    <a:cubicBezTo>
                      <a:pt x="97" y="2"/>
                      <a:pt x="100" y="1"/>
                      <a:pt x="100" y="3"/>
                    </a:cubicBezTo>
                    <a:cubicBezTo>
                      <a:pt x="101" y="4"/>
                      <a:pt x="101" y="2"/>
                      <a:pt x="102" y="3"/>
                    </a:cubicBezTo>
                    <a:cubicBezTo>
                      <a:pt x="102" y="4"/>
                      <a:pt x="104" y="4"/>
                      <a:pt x="105" y="5"/>
                    </a:cubicBezTo>
                    <a:cubicBezTo>
                      <a:pt x="106" y="5"/>
                      <a:pt x="106" y="4"/>
                      <a:pt x="108" y="4"/>
                    </a:cubicBezTo>
                    <a:cubicBezTo>
                      <a:pt x="107" y="6"/>
                      <a:pt x="110" y="5"/>
                      <a:pt x="111" y="5"/>
                    </a:cubicBezTo>
                    <a:cubicBezTo>
                      <a:pt x="110" y="6"/>
                      <a:pt x="110" y="6"/>
                      <a:pt x="110" y="7"/>
                    </a:cubicBezTo>
                    <a:cubicBezTo>
                      <a:pt x="110" y="7"/>
                      <a:pt x="109" y="7"/>
                      <a:pt x="109" y="8"/>
                    </a:cubicBezTo>
                    <a:cubicBezTo>
                      <a:pt x="104" y="8"/>
                      <a:pt x="97" y="9"/>
                      <a:pt x="93" y="9"/>
                    </a:cubicBezTo>
                    <a:cubicBezTo>
                      <a:pt x="92" y="9"/>
                      <a:pt x="92" y="9"/>
                      <a:pt x="92" y="10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1" y="8"/>
                      <a:pt x="91" y="9"/>
                    </a:cubicBezTo>
                    <a:cubicBezTo>
                      <a:pt x="91" y="9"/>
                      <a:pt x="91" y="10"/>
                      <a:pt x="91" y="10"/>
                    </a:cubicBezTo>
                    <a:cubicBezTo>
                      <a:pt x="90" y="10"/>
                      <a:pt x="89" y="9"/>
                      <a:pt x="88" y="10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83"/>
              <p:cNvSpPr>
                <a:spLocks/>
              </p:cNvSpPr>
              <p:nvPr/>
            </p:nvSpPr>
            <p:spPr bwMode="auto">
              <a:xfrm>
                <a:off x="2817813" y="1271588"/>
                <a:ext cx="444500" cy="242888"/>
              </a:xfrm>
              <a:custGeom>
                <a:avLst/>
                <a:gdLst>
                  <a:gd name="T0" fmla="*/ 60 w 64"/>
                  <a:gd name="T1" fmla="*/ 3 h 35"/>
                  <a:gd name="T2" fmla="*/ 64 w 64"/>
                  <a:gd name="T3" fmla="*/ 6 h 35"/>
                  <a:gd name="T4" fmla="*/ 62 w 64"/>
                  <a:gd name="T5" fmla="*/ 7 h 35"/>
                  <a:gd name="T6" fmla="*/ 60 w 64"/>
                  <a:gd name="T7" fmla="*/ 8 h 35"/>
                  <a:gd name="T8" fmla="*/ 52 w 64"/>
                  <a:gd name="T9" fmla="*/ 9 h 35"/>
                  <a:gd name="T10" fmla="*/ 55 w 64"/>
                  <a:gd name="T11" fmla="*/ 10 h 35"/>
                  <a:gd name="T12" fmla="*/ 49 w 64"/>
                  <a:gd name="T13" fmla="*/ 13 h 35"/>
                  <a:gd name="T14" fmla="*/ 47 w 64"/>
                  <a:gd name="T15" fmla="*/ 14 h 35"/>
                  <a:gd name="T16" fmla="*/ 44 w 64"/>
                  <a:gd name="T17" fmla="*/ 16 h 35"/>
                  <a:gd name="T18" fmla="*/ 38 w 64"/>
                  <a:gd name="T19" fmla="*/ 18 h 35"/>
                  <a:gd name="T20" fmla="*/ 37 w 64"/>
                  <a:gd name="T21" fmla="*/ 19 h 35"/>
                  <a:gd name="T22" fmla="*/ 33 w 64"/>
                  <a:gd name="T23" fmla="*/ 20 h 35"/>
                  <a:gd name="T24" fmla="*/ 35 w 64"/>
                  <a:gd name="T25" fmla="*/ 23 h 35"/>
                  <a:gd name="T26" fmla="*/ 31 w 64"/>
                  <a:gd name="T27" fmla="*/ 26 h 35"/>
                  <a:gd name="T28" fmla="*/ 29 w 64"/>
                  <a:gd name="T29" fmla="*/ 27 h 35"/>
                  <a:gd name="T30" fmla="*/ 24 w 64"/>
                  <a:gd name="T31" fmla="*/ 31 h 35"/>
                  <a:gd name="T32" fmla="*/ 25 w 64"/>
                  <a:gd name="T33" fmla="*/ 33 h 35"/>
                  <a:gd name="T34" fmla="*/ 21 w 64"/>
                  <a:gd name="T35" fmla="*/ 34 h 35"/>
                  <a:gd name="T36" fmla="*/ 13 w 64"/>
                  <a:gd name="T37" fmla="*/ 33 h 35"/>
                  <a:gd name="T38" fmla="*/ 11 w 64"/>
                  <a:gd name="T39" fmla="*/ 33 h 35"/>
                  <a:gd name="T40" fmla="*/ 7 w 64"/>
                  <a:gd name="T41" fmla="*/ 31 h 35"/>
                  <a:gd name="T42" fmla="*/ 11 w 64"/>
                  <a:gd name="T43" fmla="*/ 27 h 35"/>
                  <a:gd name="T44" fmla="*/ 15 w 64"/>
                  <a:gd name="T45" fmla="*/ 27 h 35"/>
                  <a:gd name="T46" fmla="*/ 7 w 64"/>
                  <a:gd name="T47" fmla="*/ 26 h 35"/>
                  <a:gd name="T48" fmla="*/ 12 w 64"/>
                  <a:gd name="T49" fmla="*/ 23 h 35"/>
                  <a:gd name="T50" fmla="*/ 15 w 64"/>
                  <a:gd name="T51" fmla="*/ 23 h 35"/>
                  <a:gd name="T52" fmla="*/ 15 w 64"/>
                  <a:gd name="T53" fmla="*/ 20 h 35"/>
                  <a:gd name="T54" fmla="*/ 14 w 64"/>
                  <a:gd name="T55" fmla="*/ 18 h 35"/>
                  <a:gd name="T56" fmla="*/ 12 w 64"/>
                  <a:gd name="T57" fmla="*/ 17 h 35"/>
                  <a:gd name="T58" fmla="*/ 17 w 64"/>
                  <a:gd name="T59" fmla="*/ 16 h 35"/>
                  <a:gd name="T60" fmla="*/ 20 w 64"/>
                  <a:gd name="T61" fmla="*/ 15 h 35"/>
                  <a:gd name="T62" fmla="*/ 24 w 64"/>
                  <a:gd name="T63" fmla="*/ 12 h 35"/>
                  <a:gd name="T64" fmla="*/ 15 w 64"/>
                  <a:gd name="T65" fmla="*/ 14 h 35"/>
                  <a:gd name="T66" fmla="*/ 8 w 64"/>
                  <a:gd name="T67" fmla="*/ 12 h 35"/>
                  <a:gd name="T68" fmla="*/ 2 w 64"/>
                  <a:gd name="T69" fmla="*/ 10 h 35"/>
                  <a:gd name="T70" fmla="*/ 1 w 64"/>
                  <a:gd name="T71" fmla="*/ 7 h 35"/>
                  <a:gd name="T72" fmla="*/ 12 w 64"/>
                  <a:gd name="T73" fmla="*/ 4 h 35"/>
                  <a:gd name="T74" fmla="*/ 19 w 64"/>
                  <a:gd name="T75" fmla="*/ 3 h 35"/>
                  <a:gd name="T76" fmla="*/ 28 w 64"/>
                  <a:gd name="T77" fmla="*/ 1 h 35"/>
                  <a:gd name="T78" fmla="*/ 37 w 64"/>
                  <a:gd name="T79" fmla="*/ 1 h 35"/>
                  <a:gd name="T80" fmla="*/ 42 w 64"/>
                  <a:gd name="T81" fmla="*/ 1 h 35"/>
                  <a:gd name="T82" fmla="*/ 51 w 64"/>
                  <a:gd name="T83" fmla="*/ 1 h 35"/>
                  <a:gd name="T84" fmla="*/ 60 w 64"/>
                  <a:gd name="T8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" h="35">
                    <a:moveTo>
                      <a:pt x="60" y="1"/>
                    </a:moveTo>
                    <a:cubicBezTo>
                      <a:pt x="59" y="2"/>
                      <a:pt x="60" y="2"/>
                      <a:pt x="60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4" y="5"/>
                      <a:pt x="64" y="6"/>
                    </a:cubicBezTo>
                    <a:cubicBezTo>
                      <a:pt x="64" y="6"/>
                      <a:pt x="63" y="5"/>
                      <a:pt x="62" y="6"/>
                    </a:cubicBezTo>
                    <a:cubicBezTo>
                      <a:pt x="62" y="6"/>
                      <a:pt x="62" y="7"/>
                      <a:pt x="62" y="7"/>
                    </a:cubicBezTo>
                    <a:cubicBezTo>
                      <a:pt x="61" y="7"/>
                      <a:pt x="60" y="7"/>
                      <a:pt x="60" y="7"/>
                    </a:cubicBezTo>
                    <a:cubicBezTo>
                      <a:pt x="60" y="6"/>
                      <a:pt x="60" y="7"/>
                      <a:pt x="60" y="8"/>
                    </a:cubicBezTo>
                    <a:cubicBezTo>
                      <a:pt x="59" y="8"/>
                      <a:pt x="57" y="7"/>
                      <a:pt x="57" y="8"/>
                    </a:cubicBezTo>
                    <a:cubicBezTo>
                      <a:pt x="56" y="8"/>
                      <a:pt x="53" y="8"/>
                      <a:pt x="52" y="9"/>
                    </a:cubicBezTo>
                    <a:cubicBezTo>
                      <a:pt x="53" y="11"/>
                      <a:pt x="55" y="9"/>
                      <a:pt x="55" y="9"/>
                    </a:cubicBezTo>
                    <a:cubicBezTo>
                      <a:pt x="56" y="9"/>
                      <a:pt x="55" y="9"/>
                      <a:pt x="55" y="10"/>
                    </a:cubicBezTo>
                    <a:cubicBezTo>
                      <a:pt x="53" y="10"/>
                      <a:pt x="52" y="11"/>
                      <a:pt x="51" y="11"/>
                    </a:cubicBezTo>
                    <a:cubicBezTo>
                      <a:pt x="50" y="12"/>
                      <a:pt x="49" y="12"/>
                      <a:pt x="49" y="13"/>
                    </a:cubicBezTo>
                    <a:cubicBezTo>
                      <a:pt x="48" y="13"/>
                      <a:pt x="48" y="13"/>
                      <a:pt x="47" y="13"/>
                    </a:cubicBezTo>
                    <a:cubicBezTo>
                      <a:pt x="47" y="13"/>
                      <a:pt x="47" y="14"/>
                      <a:pt x="47" y="14"/>
                    </a:cubicBezTo>
                    <a:cubicBezTo>
                      <a:pt x="46" y="14"/>
                      <a:pt x="45" y="14"/>
                      <a:pt x="45" y="15"/>
                    </a:cubicBezTo>
                    <a:cubicBezTo>
                      <a:pt x="45" y="15"/>
                      <a:pt x="44" y="15"/>
                      <a:pt x="44" y="16"/>
                    </a:cubicBezTo>
                    <a:cubicBezTo>
                      <a:pt x="44" y="17"/>
                      <a:pt x="42" y="16"/>
                      <a:pt x="41" y="17"/>
                    </a:cubicBezTo>
                    <a:cubicBezTo>
                      <a:pt x="41" y="17"/>
                      <a:pt x="40" y="17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6" y="18"/>
                      <a:pt x="37" y="19"/>
                      <a:pt x="37" y="19"/>
                    </a:cubicBezTo>
                    <a:cubicBezTo>
                      <a:pt x="37" y="19"/>
                      <a:pt x="36" y="19"/>
                      <a:pt x="36" y="19"/>
                    </a:cubicBezTo>
                    <a:cubicBezTo>
                      <a:pt x="36" y="19"/>
                      <a:pt x="35" y="20"/>
                      <a:pt x="33" y="20"/>
                    </a:cubicBezTo>
                    <a:cubicBezTo>
                      <a:pt x="33" y="21"/>
                      <a:pt x="35" y="21"/>
                      <a:pt x="33" y="21"/>
                    </a:cubicBezTo>
                    <a:cubicBezTo>
                      <a:pt x="33" y="22"/>
                      <a:pt x="36" y="21"/>
                      <a:pt x="35" y="23"/>
                    </a:cubicBezTo>
                    <a:cubicBezTo>
                      <a:pt x="34" y="22"/>
                      <a:pt x="34" y="23"/>
                      <a:pt x="34" y="25"/>
                    </a:cubicBezTo>
                    <a:cubicBezTo>
                      <a:pt x="33" y="23"/>
                      <a:pt x="32" y="25"/>
                      <a:pt x="31" y="26"/>
                    </a:cubicBezTo>
                    <a:cubicBezTo>
                      <a:pt x="30" y="26"/>
                      <a:pt x="29" y="26"/>
                      <a:pt x="28" y="27"/>
                    </a:cubicBezTo>
                    <a:cubicBezTo>
                      <a:pt x="28" y="27"/>
                      <a:pt x="29" y="27"/>
                      <a:pt x="29" y="27"/>
                    </a:cubicBezTo>
                    <a:cubicBezTo>
                      <a:pt x="29" y="28"/>
                      <a:pt x="27" y="28"/>
                      <a:pt x="28" y="28"/>
                    </a:cubicBezTo>
                    <a:cubicBezTo>
                      <a:pt x="28" y="30"/>
                      <a:pt x="24" y="29"/>
                      <a:pt x="24" y="31"/>
                    </a:cubicBezTo>
                    <a:cubicBezTo>
                      <a:pt x="25" y="32"/>
                      <a:pt x="26" y="32"/>
                      <a:pt x="28" y="32"/>
                    </a:cubicBezTo>
                    <a:cubicBezTo>
                      <a:pt x="28" y="33"/>
                      <a:pt x="26" y="32"/>
                      <a:pt x="25" y="33"/>
                    </a:cubicBezTo>
                    <a:cubicBezTo>
                      <a:pt x="25" y="34"/>
                      <a:pt x="25" y="33"/>
                      <a:pt x="24" y="33"/>
                    </a:cubicBezTo>
                    <a:cubicBezTo>
                      <a:pt x="23" y="33"/>
                      <a:pt x="23" y="35"/>
                      <a:pt x="21" y="34"/>
                    </a:cubicBezTo>
                    <a:cubicBezTo>
                      <a:pt x="21" y="34"/>
                      <a:pt x="20" y="34"/>
                      <a:pt x="20" y="33"/>
                    </a:cubicBezTo>
                    <a:cubicBezTo>
                      <a:pt x="18" y="32"/>
                      <a:pt x="16" y="33"/>
                      <a:pt x="13" y="33"/>
                    </a:cubicBezTo>
                    <a:cubicBezTo>
                      <a:pt x="13" y="33"/>
                      <a:pt x="12" y="32"/>
                      <a:pt x="13" y="32"/>
                    </a:cubicBezTo>
                    <a:cubicBezTo>
                      <a:pt x="12" y="32"/>
                      <a:pt x="11" y="33"/>
                      <a:pt x="11" y="33"/>
                    </a:cubicBezTo>
                    <a:cubicBezTo>
                      <a:pt x="8" y="34"/>
                      <a:pt x="6" y="33"/>
                      <a:pt x="3" y="32"/>
                    </a:cubicBezTo>
                    <a:cubicBezTo>
                      <a:pt x="4" y="31"/>
                      <a:pt x="5" y="31"/>
                      <a:pt x="7" y="31"/>
                    </a:cubicBezTo>
                    <a:cubicBezTo>
                      <a:pt x="8" y="30"/>
                      <a:pt x="7" y="28"/>
                      <a:pt x="8" y="28"/>
                    </a:cubicBezTo>
                    <a:cubicBezTo>
                      <a:pt x="9" y="28"/>
                      <a:pt x="9" y="27"/>
                      <a:pt x="11" y="27"/>
                    </a:cubicBezTo>
                    <a:cubicBezTo>
                      <a:pt x="11" y="29"/>
                      <a:pt x="13" y="29"/>
                      <a:pt x="14" y="29"/>
                    </a:cubicBezTo>
                    <a:cubicBezTo>
                      <a:pt x="15" y="29"/>
                      <a:pt x="14" y="28"/>
                      <a:pt x="15" y="27"/>
                    </a:cubicBezTo>
                    <a:cubicBezTo>
                      <a:pt x="15" y="26"/>
                      <a:pt x="12" y="28"/>
                      <a:pt x="13" y="25"/>
                    </a:cubicBezTo>
                    <a:cubicBezTo>
                      <a:pt x="10" y="26"/>
                      <a:pt x="10" y="27"/>
                      <a:pt x="7" y="26"/>
                    </a:cubicBezTo>
                    <a:cubicBezTo>
                      <a:pt x="8" y="25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2" y="23"/>
                    </a:cubicBezTo>
                    <a:cubicBezTo>
                      <a:pt x="12" y="23"/>
                      <a:pt x="13" y="22"/>
                      <a:pt x="13" y="22"/>
                    </a:cubicBezTo>
                    <a:cubicBezTo>
                      <a:pt x="14" y="22"/>
                      <a:pt x="15" y="22"/>
                      <a:pt x="15" y="23"/>
                    </a:cubicBezTo>
                    <a:cubicBezTo>
                      <a:pt x="16" y="22"/>
                      <a:pt x="17" y="22"/>
                      <a:pt x="17" y="21"/>
                    </a:cubicBezTo>
                    <a:cubicBezTo>
                      <a:pt x="17" y="20"/>
                      <a:pt x="16" y="21"/>
                      <a:pt x="15" y="20"/>
                    </a:cubicBezTo>
                    <a:cubicBezTo>
                      <a:pt x="15" y="20"/>
                      <a:pt x="15" y="19"/>
                      <a:pt x="15" y="19"/>
                    </a:cubicBezTo>
                    <a:cubicBezTo>
                      <a:pt x="15" y="19"/>
                      <a:pt x="14" y="18"/>
                      <a:pt x="14" y="18"/>
                    </a:cubicBezTo>
                    <a:cubicBezTo>
                      <a:pt x="14" y="18"/>
                      <a:pt x="13" y="18"/>
                      <a:pt x="13" y="18"/>
                    </a:cubicBezTo>
                    <a:cubicBezTo>
                      <a:pt x="13" y="17"/>
                      <a:pt x="13" y="17"/>
                      <a:pt x="12" y="17"/>
                    </a:cubicBezTo>
                    <a:cubicBezTo>
                      <a:pt x="12" y="16"/>
                      <a:pt x="13" y="15"/>
                      <a:pt x="14" y="15"/>
                    </a:cubicBezTo>
                    <a:cubicBezTo>
                      <a:pt x="16" y="15"/>
                      <a:pt x="15" y="17"/>
                      <a:pt x="17" y="16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20" y="18"/>
                      <a:pt x="19" y="16"/>
                      <a:pt x="20" y="15"/>
                    </a:cubicBezTo>
                    <a:cubicBezTo>
                      <a:pt x="22" y="15"/>
                      <a:pt x="25" y="14"/>
                      <a:pt x="26" y="12"/>
                    </a:cubicBezTo>
                    <a:cubicBezTo>
                      <a:pt x="26" y="11"/>
                      <a:pt x="25" y="13"/>
                      <a:pt x="24" y="12"/>
                    </a:cubicBezTo>
                    <a:cubicBezTo>
                      <a:pt x="23" y="13"/>
                      <a:pt x="22" y="13"/>
                      <a:pt x="21" y="14"/>
                    </a:cubicBezTo>
                    <a:cubicBezTo>
                      <a:pt x="20" y="13"/>
                      <a:pt x="17" y="14"/>
                      <a:pt x="15" y="14"/>
                    </a:cubicBezTo>
                    <a:cubicBezTo>
                      <a:pt x="14" y="13"/>
                      <a:pt x="13" y="13"/>
                      <a:pt x="11" y="14"/>
                    </a:cubicBezTo>
                    <a:cubicBezTo>
                      <a:pt x="11" y="12"/>
                      <a:pt x="9" y="14"/>
                      <a:pt x="8" y="12"/>
                    </a:cubicBezTo>
                    <a:cubicBezTo>
                      <a:pt x="8" y="13"/>
                      <a:pt x="6" y="11"/>
                      <a:pt x="4" y="12"/>
                    </a:cubicBezTo>
                    <a:cubicBezTo>
                      <a:pt x="5" y="10"/>
                      <a:pt x="2" y="11"/>
                      <a:pt x="2" y="10"/>
                    </a:cubicBezTo>
                    <a:cubicBezTo>
                      <a:pt x="2" y="9"/>
                      <a:pt x="3" y="9"/>
                      <a:pt x="4" y="9"/>
                    </a:cubicBezTo>
                    <a:cubicBezTo>
                      <a:pt x="4" y="7"/>
                      <a:pt x="0" y="9"/>
                      <a:pt x="1" y="7"/>
                    </a:cubicBezTo>
                    <a:cubicBezTo>
                      <a:pt x="3" y="6"/>
                      <a:pt x="7" y="6"/>
                      <a:pt x="11" y="6"/>
                    </a:cubicBezTo>
                    <a:cubicBezTo>
                      <a:pt x="12" y="6"/>
                      <a:pt x="12" y="5"/>
                      <a:pt x="12" y="4"/>
                    </a:cubicBezTo>
                    <a:cubicBezTo>
                      <a:pt x="14" y="5"/>
                      <a:pt x="16" y="4"/>
                      <a:pt x="18" y="4"/>
                    </a:cubicBezTo>
                    <a:cubicBezTo>
                      <a:pt x="19" y="4"/>
                      <a:pt x="19" y="3"/>
                      <a:pt x="19" y="3"/>
                    </a:cubicBezTo>
                    <a:cubicBezTo>
                      <a:pt x="22" y="3"/>
                      <a:pt x="25" y="2"/>
                      <a:pt x="28" y="2"/>
                    </a:cubicBezTo>
                    <a:cubicBezTo>
                      <a:pt x="28" y="2"/>
                      <a:pt x="28" y="2"/>
                      <a:pt x="28" y="1"/>
                    </a:cubicBezTo>
                    <a:cubicBezTo>
                      <a:pt x="30" y="1"/>
                      <a:pt x="33" y="1"/>
                      <a:pt x="35" y="2"/>
                    </a:cubicBezTo>
                    <a:cubicBezTo>
                      <a:pt x="35" y="1"/>
                      <a:pt x="37" y="2"/>
                      <a:pt x="37" y="1"/>
                    </a:cubicBezTo>
                    <a:cubicBezTo>
                      <a:pt x="39" y="1"/>
                      <a:pt x="40" y="1"/>
                      <a:pt x="43" y="1"/>
                    </a:cubicBezTo>
                    <a:cubicBezTo>
                      <a:pt x="43" y="1"/>
                      <a:pt x="42" y="1"/>
                      <a:pt x="42" y="1"/>
                    </a:cubicBezTo>
                    <a:cubicBezTo>
                      <a:pt x="42" y="0"/>
                      <a:pt x="43" y="0"/>
                      <a:pt x="43" y="1"/>
                    </a:cubicBezTo>
                    <a:cubicBezTo>
                      <a:pt x="45" y="1"/>
                      <a:pt x="49" y="0"/>
                      <a:pt x="51" y="1"/>
                    </a:cubicBezTo>
                    <a:cubicBezTo>
                      <a:pt x="51" y="1"/>
                      <a:pt x="51" y="2"/>
                      <a:pt x="51" y="2"/>
                    </a:cubicBezTo>
                    <a:cubicBezTo>
                      <a:pt x="55" y="2"/>
                      <a:pt x="56" y="1"/>
                      <a:pt x="60" y="1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85"/>
              <p:cNvSpPr>
                <a:spLocks/>
              </p:cNvSpPr>
              <p:nvPr/>
            </p:nvSpPr>
            <p:spPr bwMode="auto">
              <a:xfrm>
                <a:off x="2478088" y="1431925"/>
                <a:ext cx="55563" cy="14288"/>
              </a:xfrm>
              <a:custGeom>
                <a:avLst/>
                <a:gdLst>
                  <a:gd name="T0" fmla="*/ 8 w 8"/>
                  <a:gd name="T1" fmla="*/ 0 h 2"/>
                  <a:gd name="T2" fmla="*/ 5 w 8"/>
                  <a:gd name="T3" fmla="*/ 1 h 2"/>
                  <a:gd name="T4" fmla="*/ 4 w 8"/>
                  <a:gd name="T5" fmla="*/ 2 h 2"/>
                  <a:gd name="T6" fmla="*/ 1 w 8"/>
                  <a:gd name="T7" fmla="*/ 2 h 2"/>
                  <a:gd name="T8" fmla="*/ 2 w 8"/>
                  <a:gd name="T9" fmla="*/ 0 h 2"/>
                  <a:gd name="T10" fmla="*/ 8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cubicBezTo>
                      <a:pt x="8" y="1"/>
                      <a:pt x="6" y="1"/>
                      <a:pt x="5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3" y="2"/>
                      <a:pt x="2" y="1"/>
                      <a:pt x="1" y="2"/>
                    </a:cubicBezTo>
                    <a:cubicBezTo>
                      <a:pt x="0" y="2"/>
                      <a:pt x="2" y="0"/>
                      <a:pt x="2" y="0"/>
                    </a:cubicBezTo>
                    <a:cubicBezTo>
                      <a:pt x="3" y="1"/>
                      <a:pt x="6" y="0"/>
                      <a:pt x="8" y="0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86"/>
              <p:cNvSpPr>
                <a:spLocks/>
              </p:cNvSpPr>
              <p:nvPr/>
            </p:nvSpPr>
            <p:spPr bwMode="auto">
              <a:xfrm>
                <a:off x="2706688" y="1425575"/>
                <a:ext cx="55563" cy="33338"/>
              </a:xfrm>
              <a:custGeom>
                <a:avLst/>
                <a:gdLst>
                  <a:gd name="T0" fmla="*/ 4 w 8"/>
                  <a:gd name="T1" fmla="*/ 1 h 5"/>
                  <a:gd name="T2" fmla="*/ 3 w 8"/>
                  <a:gd name="T3" fmla="*/ 1 h 5"/>
                  <a:gd name="T4" fmla="*/ 6 w 8"/>
                  <a:gd name="T5" fmla="*/ 3 h 5"/>
                  <a:gd name="T6" fmla="*/ 7 w 8"/>
                  <a:gd name="T7" fmla="*/ 2 h 5"/>
                  <a:gd name="T8" fmla="*/ 4 w 8"/>
                  <a:gd name="T9" fmla="*/ 5 h 5"/>
                  <a:gd name="T10" fmla="*/ 0 w 8"/>
                  <a:gd name="T11" fmla="*/ 2 h 5"/>
                  <a:gd name="T12" fmla="*/ 4 w 8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4" y="1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3"/>
                      <a:pt x="7" y="0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8" y="4"/>
                      <a:pt x="4" y="4"/>
                      <a:pt x="4" y="5"/>
                    </a:cubicBezTo>
                    <a:cubicBezTo>
                      <a:pt x="2" y="4"/>
                      <a:pt x="2" y="2"/>
                      <a:pt x="0" y="2"/>
                    </a:cubicBezTo>
                    <a:cubicBezTo>
                      <a:pt x="1" y="1"/>
                      <a:pt x="3" y="1"/>
                      <a:pt x="4" y="1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88"/>
              <p:cNvSpPr>
                <a:spLocks/>
              </p:cNvSpPr>
              <p:nvPr/>
            </p:nvSpPr>
            <p:spPr bwMode="auto">
              <a:xfrm>
                <a:off x="2735263" y="1536700"/>
                <a:ext cx="49213" cy="20638"/>
              </a:xfrm>
              <a:custGeom>
                <a:avLst/>
                <a:gdLst>
                  <a:gd name="T0" fmla="*/ 5 w 7"/>
                  <a:gd name="T1" fmla="*/ 0 h 3"/>
                  <a:gd name="T2" fmla="*/ 6 w 7"/>
                  <a:gd name="T3" fmla="*/ 3 h 3"/>
                  <a:gd name="T4" fmla="*/ 0 w 7"/>
                  <a:gd name="T5" fmla="*/ 1 h 3"/>
                  <a:gd name="T6" fmla="*/ 5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cubicBezTo>
                      <a:pt x="5" y="1"/>
                      <a:pt x="7" y="1"/>
                      <a:pt x="6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0"/>
                      <a:pt x="3" y="0"/>
                      <a:pt x="5" y="0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89"/>
              <p:cNvSpPr>
                <a:spLocks noEditPoints="1"/>
              </p:cNvSpPr>
              <p:nvPr/>
            </p:nvSpPr>
            <p:spPr bwMode="auto">
              <a:xfrm>
                <a:off x="2832100" y="1577975"/>
                <a:ext cx="444500" cy="312738"/>
              </a:xfrm>
              <a:custGeom>
                <a:avLst/>
                <a:gdLst>
                  <a:gd name="T0" fmla="*/ 6 w 64"/>
                  <a:gd name="T1" fmla="*/ 3 h 45"/>
                  <a:gd name="T2" fmla="*/ 8 w 64"/>
                  <a:gd name="T3" fmla="*/ 2 h 45"/>
                  <a:gd name="T4" fmla="*/ 8 w 64"/>
                  <a:gd name="T5" fmla="*/ 3 h 45"/>
                  <a:gd name="T6" fmla="*/ 8 w 64"/>
                  <a:gd name="T7" fmla="*/ 5 h 45"/>
                  <a:gd name="T8" fmla="*/ 10 w 64"/>
                  <a:gd name="T9" fmla="*/ 10 h 45"/>
                  <a:gd name="T10" fmla="*/ 13 w 64"/>
                  <a:gd name="T11" fmla="*/ 3 h 45"/>
                  <a:gd name="T12" fmla="*/ 18 w 64"/>
                  <a:gd name="T13" fmla="*/ 2 h 45"/>
                  <a:gd name="T14" fmla="*/ 21 w 64"/>
                  <a:gd name="T15" fmla="*/ 7 h 45"/>
                  <a:gd name="T16" fmla="*/ 25 w 64"/>
                  <a:gd name="T17" fmla="*/ 6 h 45"/>
                  <a:gd name="T18" fmla="*/ 30 w 64"/>
                  <a:gd name="T19" fmla="*/ 6 h 45"/>
                  <a:gd name="T20" fmla="*/ 33 w 64"/>
                  <a:gd name="T21" fmla="*/ 8 h 45"/>
                  <a:gd name="T22" fmla="*/ 35 w 64"/>
                  <a:gd name="T23" fmla="*/ 9 h 45"/>
                  <a:gd name="T24" fmla="*/ 36 w 64"/>
                  <a:gd name="T25" fmla="*/ 10 h 45"/>
                  <a:gd name="T26" fmla="*/ 41 w 64"/>
                  <a:gd name="T27" fmla="*/ 11 h 45"/>
                  <a:gd name="T28" fmla="*/ 45 w 64"/>
                  <a:gd name="T29" fmla="*/ 13 h 45"/>
                  <a:gd name="T30" fmla="*/ 46 w 64"/>
                  <a:gd name="T31" fmla="*/ 14 h 45"/>
                  <a:gd name="T32" fmla="*/ 50 w 64"/>
                  <a:gd name="T33" fmla="*/ 17 h 45"/>
                  <a:gd name="T34" fmla="*/ 47 w 64"/>
                  <a:gd name="T35" fmla="*/ 21 h 45"/>
                  <a:gd name="T36" fmla="*/ 52 w 64"/>
                  <a:gd name="T37" fmla="*/ 22 h 45"/>
                  <a:gd name="T38" fmla="*/ 53 w 64"/>
                  <a:gd name="T39" fmla="*/ 24 h 45"/>
                  <a:gd name="T40" fmla="*/ 58 w 64"/>
                  <a:gd name="T41" fmla="*/ 25 h 45"/>
                  <a:gd name="T42" fmla="*/ 60 w 64"/>
                  <a:gd name="T43" fmla="*/ 28 h 45"/>
                  <a:gd name="T44" fmla="*/ 61 w 64"/>
                  <a:gd name="T45" fmla="*/ 30 h 45"/>
                  <a:gd name="T46" fmla="*/ 59 w 64"/>
                  <a:gd name="T47" fmla="*/ 34 h 45"/>
                  <a:gd name="T48" fmla="*/ 55 w 64"/>
                  <a:gd name="T49" fmla="*/ 33 h 45"/>
                  <a:gd name="T50" fmla="*/ 52 w 64"/>
                  <a:gd name="T51" fmla="*/ 30 h 45"/>
                  <a:gd name="T52" fmla="*/ 49 w 64"/>
                  <a:gd name="T53" fmla="*/ 32 h 45"/>
                  <a:gd name="T54" fmla="*/ 53 w 64"/>
                  <a:gd name="T55" fmla="*/ 35 h 45"/>
                  <a:gd name="T56" fmla="*/ 55 w 64"/>
                  <a:gd name="T57" fmla="*/ 38 h 45"/>
                  <a:gd name="T58" fmla="*/ 53 w 64"/>
                  <a:gd name="T59" fmla="*/ 42 h 45"/>
                  <a:gd name="T60" fmla="*/ 46 w 64"/>
                  <a:gd name="T61" fmla="*/ 39 h 45"/>
                  <a:gd name="T62" fmla="*/ 49 w 64"/>
                  <a:gd name="T63" fmla="*/ 42 h 45"/>
                  <a:gd name="T64" fmla="*/ 51 w 64"/>
                  <a:gd name="T65" fmla="*/ 44 h 45"/>
                  <a:gd name="T66" fmla="*/ 49 w 64"/>
                  <a:gd name="T67" fmla="*/ 44 h 45"/>
                  <a:gd name="T68" fmla="*/ 43 w 64"/>
                  <a:gd name="T69" fmla="*/ 42 h 45"/>
                  <a:gd name="T70" fmla="*/ 39 w 64"/>
                  <a:gd name="T71" fmla="*/ 40 h 45"/>
                  <a:gd name="T72" fmla="*/ 38 w 64"/>
                  <a:gd name="T73" fmla="*/ 37 h 45"/>
                  <a:gd name="T74" fmla="*/ 35 w 64"/>
                  <a:gd name="T75" fmla="*/ 31 h 45"/>
                  <a:gd name="T76" fmla="*/ 35 w 64"/>
                  <a:gd name="T77" fmla="*/ 30 h 45"/>
                  <a:gd name="T78" fmla="*/ 36 w 64"/>
                  <a:gd name="T79" fmla="*/ 28 h 45"/>
                  <a:gd name="T80" fmla="*/ 38 w 64"/>
                  <a:gd name="T81" fmla="*/ 25 h 45"/>
                  <a:gd name="T82" fmla="*/ 36 w 64"/>
                  <a:gd name="T83" fmla="*/ 22 h 45"/>
                  <a:gd name="T84" fmla="*/ 34 w 64"/>
                  <a:gd name="T85" fmla="*/ 20 h 45"/>
                  <a:gd name="T86" fmla="*/ 33 w 64"/>
                  <a:gd name="T87" fmla="*/ 20 h 45"/>
                  <a:gd name="T88" fmla="*/ 30 w 64"/>
                  <a:gd name="T89" fmla="*/ 20 h 45"/>
                  <a:gd name="T90" fmla="*/ 26 w 64"/>
                  <a:gd name="T91" fmla="*/ 15 h 45"/>
                  <a:gd name="T92" fmla="*/ 22 w 64"/>
                  <a:gd name="T93" fmla="*/ 16 h 45"/>
                  <a:gd name="T94" fmla="*/ 18 w 64"/>
                  <a:gd name="T95" fmla="*/ 16 h 45"/>
                  <a:gd name="T96" fmla="*/ 14 w 64"/>
                  <a:gd name="T97" fmla="*/ 16 h 45"/>
                  <a:gd name="T98" fmla="*/ 6 w 64"/>
                  <a:gd name="T99" fmla="*/ 14 h 45"/>
                  <a:gd name="T100" fmla="*/ 2 w 64"/>
                  <a:gd name="T101" fmla="*/ 12 h 45"/>
                  <a:gd name="T102" fmla="*/ 1 w 64"/>
                  <a:gd name="T103" fmla="*/ 10 h 45"/>
                  <a:gd name="T104" fmla="*/ 2 w 64"/>
                  <a:gd name="T105" fmla="*/ 7 h 45"/>
                  <a:gd name="T106" fmla="*/ 41 w 64"/>
                  <a:gd name="T107" fmla="*/ 31 h 45"/>
                  <a:gd name="T108" fmla="*/ 44 w 64"/>
                  <a:gd name="T109" fmla="*/ 29 h 45"/>
                  <a:gd name="T110" fmla="*/ 41 w 64"/>
                  <a:gd name="T111" fmla="*/ 3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4" h="45">
                    <a:moveTo>
                      <a:pt x="2" y="3"/>
                    </a:moveTo>
                    <a:cubicBezTo>
                      <a:pt x="3" y="5"/>
                      <a:pt x="5" y="1"/>
                      <a:pt x="6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7" y="1"/>
                      <a:pt x="7" y="2"/>
                      <a:pt x="8" y="2"/>
                    </a:cubicBezTo>
                    <a:cubicBezTo>
                      <a:pt x="9" y="2"/>
                      <a:pt x="9" y="0"/>
                      <a:pt x="10" y="2"/>
                    </a:cubicBezTo>
                    <a:cubicBezTo>
                      <a:pt x="10" y="4"/>
                      <a:pt x="9" y="2"/>
                      <a:pt x="8" y="3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8" y="6"/>
                      <a:pt x="8" y="6"/>
                      <a:pt x="9" y="7"/>
                    </a:cubicBezTo>
                    <a:cubicBezTo>
                      <a:pt x="9" y="8"/>
                      <a:pt x="8" y="9"/>
                      <a:pt x="10" y="10"/>
                    </a:cubicBezTo>
                    <a:cubicBezTo>
                      <a:pt x="11" y="9"/>
                      <a:pt x="10" y="7"/>
                      <a:pt x="10" y="5"/>
                    </a:cubicBezTo>
                    <a:cubicBezTo>
                      <a:pt x="13" y="6"/>
                      <a:pt x="13" y="4"/>
                      <a:pt x="13" y="3"/>
                    </a:cubicBezTo>
                    <a:cubicBezTo>
                      <a:pt x="14" y="4"/>
                      <a:pt x="15" y="2"/>
                      <a:pt x="16" y="3"/>
                    </a:cubicBezTo>
                    <a:cubicBezTo>
                      <a:pt x="17" y="3"/>
                      <a:pt x="17" y="2"/>
                      <a:pt x="18" y="2"/>
                    </a:cubicBezTo>
                    <a:cubicBezTo>
                      <a:pt x="18" y="4"/>
                      <a:pt x="19" y="4"/>
                      <a:pt x="21" y="5"/>
                    </a:cubicBezTo>
                    <a:cubicBezTo>
                      <a:pt x="20" y="6"/>
                      <a:pt x="21" y="6"/>
                      <a:pt x="21" y="7"/>
                    </a:cubicBezTo>
                    <a:cubicBezTo>
                      <a:pt x="22" y="7"/>
                      <a:pt x="23" y="7"/>
                      <a:pt x="23" y="7"/>
                    </a:cubicBezTo>
                    <a:cubicBezTo>
                      <a:pt x="25" y="8"/>
                      <a:pt x="25" y="7"/>
                      <a:pt x="25" y="6"/>
                    </a:cubicBezTo>
                    <a:cubicBezTo>
                      <a:pt x="26" y="6"/>
                      <a:pt x="27" y="7"/>
                      <a:pt x="27" y="6"/>
                    </a:cubicBezTo>
                    <a:cubicBezTo>
                      <a:pt x="28" y="6"/>
                      <a:pt x="29" y="6"/>
                      <a:pt x="30" y="6"/>
                    </a:cubicBezTo>
                    <a:cubicBezTo>
                      <a:pt x="30" y="7"/>
                      <a:pt x="32" y="7"/>
                      <a:pt x="31" y="6"/>
                    </a:cubicBezTo>
                    <a:cubicBezTo>
                      <a:pt x="32" y="7"/>
                      <a:pt x="32" y="7"/>
                      <a:pt x="33" y="8"/>
                    </a:cubicBezTo>
                    <a:cubicBezTo>
                      <a:pt x="33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5" y="9"/>
                    </a:cubicBezTo>
                    <a:cubicBezTo>
                      <a:pt x="36" y="9"/>
                      <a:pt x="34" y="10"/>
                      <a:pt x="35" y="11"/>
                    </a:cubicBezTo>
                    <a:cubicBezTo>
                      <a:pt x="36" y="11"/>
                      <a:pt x="36" y="10"/>
                      <a:pt x="36" y="10"/>
                    </a:cubicBezTo>
                    <a:cubicBezTo>
                      <a:pt x="37" y="10"/>
                      <a:pt x="37" y="11"/>
                      <a:pt x="38" y="11"/>
                    </a:cubicBezTo>
                    <a:cubicBezTo>
                      <a:pt x="39" y="11"/>
                      <a:pt x="39" y="11"/>
                      <a:pt x="41" y="11"/>
                    </a:cubicBezTo>
                    <a:cubicBezTo>
                      <a:pt x="40" y="13"/>
                      <a:pt x="44" y="11"/>
                      <a:pt x="44" y="13"/>
                    </a:cubicBezTo>
                    <a:cubicBezTo>
                      <a:pt x="44" y="13"/>
                      <a:pt x="45" y="13"/>
                      <a:pt x="45" y="13"/>
                    </a:cubicBezTo>
                    <a:cubicBezTo>
                      <a:pt x="46" y="13"/>
                      <a:pt x="46" y="14"/>
                      <a:pt x="46" y="15"/>
                    </a:cubicBezTo>
                    <a:cubicBezTo>
                      <a:pt x="46" y="15"/>
                      <a:pt x="46" y="15"/>
                      <a:pt x="46" y="14"/>
                    </a:cubicBezTo>
                    <a:cubicBezTo>
                      <a:pt x="47" y="15"/>
                      <a:pt x="48" y="16"/>
                      <a:pt x="50" y="16"/>
                    </a:cubicBezTo>
                    <a:cubicBezTo>
                      <a:pt x="49" y="16"/>
                      <a:pt x="49" y="17"/>
                      <a:pt x="50" y="17"/>
                    </a:cubicBezTo>
                    <a:cubicBezTo>
                      <a:pt x="50" y="18"/>
                      <a:pt x="48" y="19"/>
                      <a:pt x="50" y="19"/>
                    </a:cubicBezTo>
                    <a:cubicBezTo>
                      <a:pt x="49" y="20"/>
                      <a:pt x="47" y="20"/>
                      <a:pt x="47" y="21"/>
                    </a:cubicBezTo>
                    <a:cubicBezTo>
                      <a:pt x="49" y="23"/>
                      <a:pt x="51" y="21"/>
                      <a:pt x="52" y="23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3" y="22"/>
                      <a:pt x="53" y="23"/>
                      <a:pt x="53" y="23"/>
                    </a:cubicBezTo>
                    <a:cubicBezTo>
                      <a:pt x="53" y="23"/>
                      <a:pt x="53" y="24"/>
                      <a:pt x="53" y="24"/>
                    </a:cubicBezTo>
                    <a:cubicBezTo>
                      <a:pt x="54" y="25"/>
                      <a:pt x="55" y="23"/>
                      <a:pt x="54" y="26"/>
                    </a:cubicBezTo>
                    <a:cubicBezTo>
                      <a:pt x="56" y="26"/>
                      <a:pt x="56" y="25"/>
                      <a:pt x="58" y="25"/>
                    </a:cubicBezTo>
                    <a:cubicBezTo>
                      <a:pt x="58" y="25"/>
                      <a:pt x="58" y="26"/>
                      <a:pt x="58" y="27"/>
                    </a:cubicBezTo>
                    <a:cubicBezTo>
                      <a:pt x="59" y="27"/>
                      <a:pt x="61" y="26"/>
                      <a:pt x="60" y="28"/>
                    </a:cubicBezTo>
                    <a:cubicBezTo>
                      <a:pt x="62" y="27"/>
                      <a:pt x="61" y="28"/>
                      <a:pt x="63" y="28"/>
                    </a:cubicBezTo>
                    <a:cubicBezTo>
                      <a:pt x="64" y="29"/>
                      <a:pt x="61" y="30"/>
                      <a:pt x="61" y="30"/>
                    </a:cubicBezTo>
                    <a:cubicBezTo>
                      <a:pt x="61" y="30"/>
                      <a:pt x="62" y="30"/>
                      <a:pt x="62" y="30"/>
                    </a:cubicBezTo>
                    <a:cubicBezTo>
                      <a:pt x="61" y="32"/>
                      <a:pt x="59" y="31"/>
                      <a:pt x="59" y="34"/>
                    </a:cubicBezTo>
                    <a:cubicBezTo>
                      <a:pt x="58" y="33"/>
                      <a:pt x="58" y="34"/>
                      <a:pt x="58" y="34"/>
                    </a:cubicBezTo>
                    <a:cubicBezTo>
                      <a:pt x="57" y="34"/>
                      <a:pt x="55" y="34"/>
                      <a:pt x="55" y="33"/>
                    </a:cubicBezTo>
                    <a:cubicBezTo>
                      <a:pt x="55" y="32"/>
                      <a:pt x="52" y="33"/>
                      <a:pt x="53" y="31"/>
                    </a:cubicBezTo>
                    <a:cubicBezTo>
                      <a:pt x="52" y="31"/>
                      <a:pt x="52" y="30"/>
                      <a:pt x="52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8" y="30"/>
                      <a:pt x="49" y="32"/>
                      <a:pt x="49" y="32"/>
                    </a:cubicBezTo>
                    <a:cubicBezTo>
                      <a:pt x="49" y="34"/>
                      <a:pt x="51" y="34"/>
                      <a:pt x="51" y="35"/>
                    </a:cubicBezTo>
                    <a:cubicBezTo>
                      <a:pt x="52" y="34"/>
                      <a:pt x="53" y="36"/>
                      <a:pt x="53" y="35"/>
                    </a:cubicBezTo>
                    <a:cubicBezTo>
                      <a:pt x="54" y="35"/>
                      <a:pt x="54" y="36"/>
                      <a:pt x="54" y="38"/>
                    </a:cubicBezTo>
                    <a:cubicBezTo>
                      <a:pt x="54" y="38"/>
                      <a:pt x="55" y="38"/>
                      <a:pt x="55" y="38"/>
                    </a:cubicBezTo>
                    <a:cubicBezTo>
                      <a:pt x="56" y="40"/>
                      <a:pt x="54" y="42"/>
                      <a:pt x="54" y="43"/>
                    </a:cubicBezTo>
                    <a:cubicBezTo>
                      <a:pt x="53" y="44"/>
                      <a:pt x="54" y="42"/>
                      <a:pt x="53" y="42"/>
                    </a:cubicBezTo>
                    <a:cubicBezTo>
                      <a:pt x="53" y="41"/>
                      <a:pt x="51" y="42"/>
                      <a:pt x="51" y="40"/>
                    </a:cubicBezTo>
                    <a:cubicBezTo>
                      <a:pt x="49" y="41"/>
                      <a:pt x="49" y="39"/>
                      <a:pt x="46" y="39"/>
                    </a:cubicBezTo>
                    <a:cubicBezTo>
                      <a:pt x="47" y="40"/>
                      <a:pt x="48" y="40"/>
                      <a:pt x="49" y="40"/>
                    </a:cubicBezTo>
                    <a:cubicBezTo>
                      <a:pt x="47" y="42"/>
                      <a:pt x="50" y="41"/>
                      <a:pt x="49" y="42"/>
                    </a:cubicBezTo>
                    <a:cubicBezTo>
                      <a:pt x="49" y="43"/>
                      <a:pt x="50" y="43"/>
                      <a:pt x="51" y="43"/>
                    </a:cubicBezTo>
                    <a:cubicBezTo>
                      <a:pt x="51" y="43"/>
                      <a:pt x="51" y="44"/>
                      <a:pt x="51" y="44"/>
                    </a:cubicBezTo>
                    <a:cubicBezTo>
                      <a:pt x="52" y="44"/>
                      <a:pt x="52" y="44"/>
                      <a:pt x="52" y="45"/>
                    </a:cubicBezTo>
                    <a:cubicBezTo>
                      <a:pt x="51" y="45"/>
                      <a:pt x="50" y="44"/>
                      <a:pt x="49" y="44"/>
                    </a:cubicBezTo>
                    <a:cubicBezTo>
                      <a:pt x="48" y="43"/>
                      <a:pt x="46" y="43"/>
                      <a:pt x="45" y="43"/>
                    </a:cubicBezTo>
                    <a:cubicBezTo>
                      <a:pt x="45" y="42"/>
                      <a:pt x="43" y="42"/>
                      <a:pt x="43" y="42"/>
                    </a:cubicBezTo>
                    <a:cubicBezTo>
                      <a:pt x="42" y="42"/>
                      <a:pt x="42" y="41"/>
                      <a:pt x="42" y="40"/>
                    </a:cubicBezTo>
                    <a:cubicBezTo>
                      <a:pt x="41" y="40"/>
                      <a:pt x="40" y="40"/>
                      <a:pt x="39" y="40"/>
                    </a:cubicBezTo>
                    <a:cubicBezTo>
                      <a:pt x="39" y="40"/>
                      <a:pt x="39" y="39"/>
                      <a:pt x="39" y="38"/>
                    </a:cubicBezTo>
                    <a:cubicBezTo>
                      <a:pt x="39" y="38"/>
                      <a:pt x="37" y="38"/>
                      <a:pt x="38" y="37"/>
                    </a:cubicBezTo>
                    <a:cubicBezTo>
                      <a:pt x="36" y="37"/>
                      <a:pt x="35" y="35"/>
                      <a:pt x="34" y="34"/>
                    </a:cubicBezTo>
                    <a:cubicBezTo>
                      <a:pt x="35" y="34"/>
                      <a:pt x="34" y="32"/>
                      <a:pt x="35" y="31"/>
                    </a:cubicBezTo>
                    <a:cubicBezTo>
                      <a:pt x="35" y="31"/>
                      <a:pt x="36" y="32"/>
                      <a:pt x="36" y="31"/>
                    </a:cubicBezTo>
                    <a:cubicBezTo>
                      <a:pt x="36" y="31"/>
                      <a:pt x="35" y="30"/>
                      <a:pt x="35" y="30"/>
                    </a:cubicBezTo>
                    <a:cubicBezTo>
                      <a:pt x="35" y="30"/>
                      <a:pt x="36" y="30"/>
                      <a:pt x="36" y="30"/>
                    </a:cubicBezTo>
                    <a:cubicBezTo>
                      <a:pt x="37" y="30"/>
                      <a:pt x="36" y="28"/>
                      <a:pt x="36" y="28"/>
                    </a:cubicBezTo>
                    <a:cubicBezTo>
                      <a:pt x="36" y="28"/>
                      <a:pt x="37" y="28"/>
                      <a:pt x="37" y="28"/>
                    </a:cubicBezTo>
                    <a:cubicBezTo>
                      <a:pt x="38" y="27"/>
                      <a:pt x="37" y="25"/>
                      <a:pt x="38" y="25"/>
                    </a:cubicBezTo>
                    <a:cubicBezTo>
                      <a:pt x="38" y="24"/>
                      <a:pt x="37" y="25"/>
                      <a:pt x="36" y="24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2"/>
                      <a:pt x="35" y="22"/>
                      <a:pt x="35" y="22"/>
                    </a:cubicBezTo>
                    <a:cubicBezTo>
                      <a:pt x="34" y="22"/>
                      <a:pt x="35" y="21"/>
                      <a:pt x="34" y="20"/>
                    </a:cubicBezTo>
                    <a:cubicBezTo>
                      <a:pt x="34" y="20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20"/>
                    </a:cubicBezTo>
                    <a:cubicBezTo>
                      <a:pt x="32" y="20"/>
                      <a:pt x="32" y="19"/>
                      <a:pt x="31" y="19"/>
                    </a:cubicBezTo>
                    <a:cubicBezTo>
                      <a:pt x="31" y="19"/>
                      <a:pt x="31" y="20"/>
                      <a:pt x="30" y="20"/>
                    </a:cubicBezTo>
                    <a:cubicBezTo>
                      <a:pt x="30" y="20"/>
                      <a:pt x="29" y="18"/>
                      <a:pt x="28" y="19"/>
                    </a:cubicBezTo>
                    <a:cubicBezTo>
                      <a:pt x="30" y="16"/>
                      <a:pt x="25" y="18"/>
                      <a:pt x="26" y="15"/>
                    </a:cubicBezTo>
                    <a:cubicBezTo>
                      <a:pt x="25" y="15"/>
                      <a:pt x="23" y="15"/>
                      <a:pt x="23" y="16"/>
                    </a:cubicBezTo>
                    <a:cubicBezTo>
                      <a:pt x="23" y="17"/>
                      <a:pt x="22" y="16"/>
                      <a:pt x="22" y="16"/>
                    </a:cubicBezTo>
                    <a:cubicBezTo>
                      <a:pt x="21" y="16"/>
                      <a:pt x="21" y="17"/>
                      <a:pt x="20" y="16"/>
                    </a:cubicBezTo>
                    <a:cubicBezTo>
                      <a:pt x="19" y="16"/>
                      <a:pt x="19" y="16"/>
                      <a:pt x="18" y="16"/>
                    </a:cubicBezTo>
                    <a:cubicBezTo>
                      <a:pt x="17" y="16"/>
                      <a:pt x="17" y="17"/>
                      <a:pt x="16" y="16"/>
                    </a:cubicBezTo>
                    <a:cubicBezTo>
                      <a:pt x="15" y="16"/>
                      <a:pt x="15" y="16"/>
                      <a:pt x="14" y="16"/>
                    </a:cubicBezTo>
                    <a:cubicBezTo>
                      <a:pt x="12" y="16"/>
                      <a:pt x="9" y="16"/>
                      <a:pt x="7" y="15"/>
                    </a:cubicBezTo>
                    <a:cubicBezTo>
                      <a:pt x="7" y="15"/>
                      <a:pt x="6" y="14"/>
                      <a:pt x="6" y="14"/>
                    </a:cubicBezTo>
                    <a:cubicBezTo>
                      <a:pt x="5" y="14"/>
                      <a:pt x="4" y="15"/>
                      <a:pt x="4" y="13"/>
                    </a:cubicBezTo>
                    <a:cubicBezTo>
                      <a:pt x="3" y="13"/>
                      <a:pt x="2" y="14"/>
                      <a:pt x="2" y="12"/>
                    </a:cubicBezTo>
                    <a:cubicBezTo>
                      <a:pt x="4" y="13"/>
                      <a:pt x="4" y="12"/>
                      <a:pt x="5" y="11"/>
                    </a:cubicBezTo>
                    <a:cubicBezTo>
                      <a:pt x="5" y="10"/>
                      <a:pt x="2" y="11"/>
                      <a:pt x="1" y="10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0" y="10"/>
                      <a:pt x="1" y="8"/>
                      <a:pt x="2" y="7"/>
                    </a:cubicBezTo>
                    <a:cubicBezTo>
                      <a:pt x="1" y="5"/>
                      <a:pt x="3" y="5"/>
                      <a:pt x="2" y="3"/>
                    </a:cubicBezTo>
                    <a:moveTo>
                      <a:pt x="41" y="31"/>
                    </a:moveTo>
                    <a:cubicBezTo>
                      <a:pt x="41" y="30"/>
                      <a:pt x="44" y="31"/>
                      <a:pt x="45" y="30"/>
                    </a:cubicBezTo>
                    <a:cubicBezTo>
                      <a:pt x="45" y="29"/>
                      <a:pt x="44" y="29"/>
                      <a:pt x="44" y="29"/>
                    </a:cubicBezTo>
                    <a:cubicBezTo>
                      <a:pt x="43" y="28"/>
                      <a:pt x="42" y="29"/>
                      <a:pt x="41" y="28"/>
                    </a:cubicBezTo>
                    <a:cubicBezTo>
                      <a:pt x="41" y="29"/>
                      <a:pt x="40" y="31"/>
                      <a:pt x="41" y="31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90"/>
              <p:cNvSpPr>
                <a:spLocks/>
              </p:cNvSpPr>
              <p:nvPr/>
            </p:nvSpPr>
            <p:spPr bwMode="auto">
              <a:xfrm>
                <a:off x="2395538" y="1592263"/>
                <a:ext cx="277813" cy="138113"/>
              </a:xfrm>
              <a:custGeom>
                <a:avLst/>
                <a:gdLst>
                  <a:gd name="T0" fmla="*/ 4 w 40"/>
                  <a:gd name="T1" fmla="*/ 16 h 20"/>
                  <a:gd name="T2" fmla="*/ 5 w 40"/>
                  <a:gd name="T3" fmla="*/ 14 h 20"/>
                  <a:gd name="T4" fmla="*/ 7 w 40"/>
                  <a:gd name="T5" fmla="*/ 13 h 20"/>
                  <a:gd name="T6" fmla="*/ 8 w 40"/>
                  <a:gd name="T7" fmla="*/ 13 h 20"/>
                  <a:gd name="T8" fmla="*/ 14 w 40"/>
                  <a:gd name="T9" fmla="*/ 12 h 20"/>
                  <a:gd name="T10" fmla="*/ 8 w 40"/>
                  <a:gd name="T11" fmla="*/ 12 h 20"/>
                  <a:gd name="T12" fmla="*/ 8 w 40"/>
                  <a:gd name="T13" fmla="*/ 11 h 20"/>
                  <a:gd name="T14" fmla="*/ 6 w 40"/>
                  <a:gd name="T15" fmla="*/ 12 h 20"/>
                  <a:gd name="T16" fmla="*/ 3 w 40"/>
                  <a:gd name="T17" fmla="*/ 11 h 20"/>
                  <a:gd name="T18" fmla="*/ 5 w 40"/>
                  <a:gd name="T19" fmla="*/ 9 h 20"/>
                  <a:gd name="T20" fmla="*/ 7 w 40"/>
                  <a:gd name="T21" fmla="*/ 9 h 20"/>
                  <a:gd name="T22" fmla="*/ 1 w 40"/>
                  <a:gd name="T23" fmla="*/ 8 h 20"/>
                  <a:gd name="T24" fmla="*/ 0 w 40"/>
                  <a:gd name="T25" fmla="*/ 6 h 20"/>
                  <a:gd name="T26" fmla="*/ 3 w 40"/>
                  <a:gd name="T27" fmla="*/ 4 h 20"/>
                  <a:gd name="T28" fmla="*/ 3 w 40"/>
                  <a:gd name="T29" fmla="*/ 4 h 20"/>
                  <a:gd name="T30" fmla="*/ 8 w 40"/>
                  <a:gd name="T31" fmla="*/ 2 h 20"/>
                  <a:gd name="T32" fmla="*/ 10 w 40"/>
                  <a:gd name="T33" fmla="*/ 1 h 20"/>
                  <a:gd name="T34" fmla="*/ 11 w 40"/>
                  <a:gd name="T35" fmla="*/ 1 h 20"/>
                  <a:gd name="T36" fmla="*/ 12 w 40"/>
                  <a:gd name="T37" fmla="*/ 3 h 20"/>
                  <a:gd name="T38" fmla="*/ 11 w 40"/>
                  <a:gd name="T39" fmla="*/ 4 h 20"/>
                  <a:gd name="T40" fmla="*/ 12 w 40"/>
                  <a:gd name="T41" fmla="*/ 4 h 20"/>
                  <a:gd name="T42" fmla="*/ 12 w 40"/>
                  <a:gd name="T43" fmla="*/ 3 h 20"/>
                  <a:gd name="T44" fmla="*/ 16 w 40"/>
                  <a:gd name="T45" fmla="*/ 3 h 20"/>
                  <a:gd name="T46" fmla="*/ 17 w 40"/>
                  <a:gd name="T47" fmla="*/ 5 h 20"/>
                  <a:gd name="T48" fmla="*/ 19 w 40"/>
                  <a:gd name="T49" fmla="*/ 4 h 20"/>
                  <a:gd name="T50" fmla="*/ 21 w 40"/>
                  <a:gd name="T51" fmla="*/ 3 h 20"/>
                  <a:gd name="T52" fmla="*/ 22 w 40"/>
                  <a:gd name="T53" fmla="*/ 3 h 20"/>
                  <a:gd name="T54" fmla="*/ 23 w 40"/>
                  <a:gd name="T55" fmla="*/ 5 h 20"/>
                  <a:gd name="T56" fmla="*/ 24 w 40"/>
                  <a:gd name="T57" fmla="*/ 8 h 20"/>
                  <a:gd name="T58" fmla="*/ 26 w 40"/>
                  <a:gd name="T59" fmla="*/ 6 h 20"/>
                  <a:gd name="T60" fmla="*/ 25 w 40"/>
                  <a:gd name="T61" fmla="*/ 5 h 20"/>
                  <a:gd name="T62" fmla="*/ 25 w 40"/>
                  <a:gd name="T63" fmla="*/ 2 h 20"/>
                  <a:gd name="T64" fmla="*/ 27 w 40"/>
                  <a:gd name="T65" fmla="*/ 1 h 20"/>
                  <a:gd name="T66" fmla="*/ 29 w 40"/>
                  <a:gd name="T67" fmla="*/ 5 h 20"/>
                  <a:gd name="T68" fmla="*/ 30 w 40"/>
                  <a:gd name="T69" fmla="*/ 6 h 20"/>
                  <a:gd name="T70" fmla="*/ 32 w 40"/>
                  <a:gd name="T71" fmla="*/ 8 h 20"/>
                  <a:gd name="T72" fmla="*/ 31 w 40"/>
                  <a:gd name="T73" fmla="*/ 9 h 20"/>
                  <a:gd name="T74" fmla="*/ 33 w 40"/>
                  <a:gd name="T75" fmla="*/ 11 h 20"/>
                  <a:gd name="T76" fmla="*/ 37 w 40"/>
                  <a:gd name="T77" fmla="*/ 12 h 20"/>
                  <a:gd name="T78" fmla="*/ 39 w 40"/>
                  <a:gd name="T79" fmla="*/ 13 h 20"/>
                  <a:gd name="T80" fmla="*/ 40 w 40"/>
                  <a:gd name="T81" fmla="*/ 14 h 20"/>
                  <a:gd name="T82" fmla="*/ 35 w 40"/>
                  <a:gd name="T83" fmla="*/ 14 h 20"/>
                  <a:gd name="T84" fmla="*/ 36 w 40"/>
                  <a:gd name="T85" fmla="*/ 18 h 20"/>
                  <a:gd name="T86" fmla="*/ 30 w 40"/>
                  <a:gd name="T87" fmla="*/ 18 h 20"/>
                  <a:gd name="T88" fmla="*/ 23 w 40"/>
                  <a:gd name="T89" fmla="*/ 18 h 20"/>
                  <a:gd name="T90" fmla="*/ 20 w 40"/>
                  <a:gd name="T91" fmla="*/ 19 h 20"/>
                  <a:gd name="T92" fmla="*/ 20 w 40"/>
                  <a:gd name="T93" fmla="*/ 20 h 20"/>
                  <a:gd name="T94" fmla="*/ 13 w 40"/>
                  <a:gd name="T95" fmla="*/ 20 h 20"/>
                  <a:gd name="T96" fmla="*/ 11 w 40"/>
                  <a:gd name="T97" fmla="*/ 17 h 20"/>
                  <a:gd name="T98" fmla="*/ 6 w 40"/>
                  <a:gd name="T99" fmla="*/ 16 h 20"/>
                  <a:gd name="T100" fmla="*/ 6 w 40"/>
                  <a:gd name="T101" fmla="*/ 16 h 20"/>
                  <a:gd name="T102" fmla="*/ 6 w 40"/>
                  <a:gd name="T103" fmla="*/ 15 h 20"/>
                  <a:gd name="T104" fmla="*/ 4 w 40"/>
                  <a:gd name="T105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20">
                    <a:moveTo>
                      <a:pt x="4" y="16"/>
                    </a:moveTo>
                    <a:cubicBezTo>
                      <a:pt x="3" y="16"/>
                      <a:pt x="4" y="14"/>
                      <a:pt x="5" y="14"/>
                    </a:cubicBezTo>
                    <a:cubicBezTo>
                      <a:pt x="5" y="13"/>
                      <a:pt x="6" y="14"/>
                      <a:pt x="7" y="13"/>
                    </a:cubicBezTo>
                    <a:cubicBezTo>
                      <a:pt x="7" y="13"/>
                      <a:pt x="8" y="13"/>
                      <a:pt x="8" y="13"/>
                    </a:cubicBezTo>
                    <a:cubicBezTo>
                      <a:pt x="10" y="13"/>
                      <a:pt x="13" y="14"/>
                      <a:pt x="14" y="12"/>
                    </a:cubicBezTo>
                    <a:cubicBezTo>
                      <a:pt x="14" y="11"/>
                      <a:pt x="10" y="12"/>
                      <a:pt x="8" y="12"/>
                    </a:cubicBezTo>
                    <a:cubicBezTo>
                      <a:pt x="8" y="12"/>
                      <a:pt x="7" y="11"/>
                      <a:pt x="8" y="11"/>
                    </a:cubicBezTo>
                    <a:cubicBezTo>
                      <a:pt x="7" y="11"/>
                      <a:pt x="7" y="12"/>
                      <a:pt x="6" y="12"/>
                    </a:cubicBezTo>
                    <a:cubicBezTo>
                      <a:pt x="5" y="12"/>
                      <a:pt x="4" y="11"/>
                      <a:pt x="3" y="11"/>
                    </a:cubicBezTo>
                    <a:cubicBezTo>
                      <a:pt x="1" y="10"/>
                      <a:pt x="5" y="10"/>
                      <a:pt x="5" y="9"/>
                    </a:cubicBezTo>
                    <a:cubicBezTo>
                      <a:pt x="5" y="8"/>
                      <a:pt x="7" y="9"/>
                      <a:pt x="7" y="9"/>
                    </a:cubicBezTo>
                    <a:cubicBezTo>
                      <a:pt x="7" y="6"/>
                      <a:pt x="4" y="9"/>
                      <a:pt x="1" y="8"/>
                    </a:cubicBezTo>
                    <a:cubicBezTo>
                      <a:pt x="0" y="7"/>
                      <a:pt x="2" y="6"/>
                      <a:pt x="0" y="6"/>
                    </a:cubicBezTo>
                    <a:cubicBezTo>
                      <a:pt x="1" y="5"/>
                      <a:pt x="1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2"/>
                      <a:pt x="6" y="2"/>
                      <a:pt x="8" y="2"/>
                    </a:cubicBezTo>
                    <a:cubicBezTo>
                      <a:pt x="9" y="1"/>
                      <a:pt x="9" y="0"/>
                      <a:pt x="10" y="1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0" y="2"/>
                      <a:pt x="10" y="3"/>
                      <a:pt x="12" y="3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4" y="3"/>
                      <a:pt x="14" y="3"/>
                      <a:pt x="16" y="3"/>
                    </a:cubicBezTo>
                    <a:cubicBezTo>
                      <a:pt x="16" y="4"/>
                      <a:pt x="17" y="4"/>
                      <a:pt x="17" y="5"/>
                    </a:cubicBezTo>
                    <a:cubicBezTo>
                      <a:pt x="18" y="5"/>
                      <a:pt x="18" y="4"/>
                      <a:pt x="19" y="4"/>
                    </a:cubicBezTo>
                    <a:cubicBezTo>
                      <a:pt x="20" y="4"/>
                      <a:pt x="20" y="3"/>
                      <a:pt x="21" y="3"/>
                    </a:cubicBezTo>
                    <a:cubicBezTo>
                      <a:pt x="21" y="3"/>
                      <a:pt x="22" y="3"/>
                      <a:pt x="22" y="3"/>
                    </a:cubicBezTo>
                    <a:cubicBezTo>
                      <a:pt x="23" y="4"/>
                      <a:pt x="23" y="5"/>
                      <a:pt x="23" y="5"/>
                    </a:cubicBezTo>
                    <a:cubicBezTo>
                      <a:pt x="23" y="6"/>
                      <a:pt x="25" y="6"/>
                      <a:pt x="24" y="8"/>
                    </a:cubicBezTo>
                    <a:cubicBezTo>
                      <a:pt x="25" y="7"/>
                      <a:pt x="25" y="6"/>
                      <a:pt x="26" y="6"/>
                    </a:cubicBezTo>
                    <a:cubicBezTo>
                      <a:pt x="26" y="5"/>
                      <a:pt x="25" y="5"/>
                      <a:pt x="25" y="5"/>
                    </a:cubicBezTo>
                    <a:cubicBezTo>
                      <a:pt x="24" y="4"/>
                      <a:pt x="25" y="3"/>
                      <a:pt x="25" y="2"/>
                    </a:cubicBezTo>
                    <a:cubicBezTo>
                      <a:pt x="26" y="2"/>
                      <a:pt x="26" y="1"/>
                      <a:pt x="27" y="1"/>
                    </a:cubicBezTo>
                    <a:cubicBezTo>
                      <a:pt x="27" y="2"/>
                      <a:pt x="28" y="3"/>
                      <a:pt x="29" y="5"/>
                    </a:cubicBezTo>
                    <a:cubicBezTo>
                      <a:pt x="29" y="5"/>
                      <a:pt x="30" y="7"/>
                      <a:pt x="30" y="6"/>
                    </a:cubicBezTo>
                    <a:cubicBezTo>
                      <a:pt x="31" y="6"/>
                      <a:pt x="31" y="8"/>
                      <a:pt x="32" y="8"/>
                    </a:cubicBezTo>
                    <a:cubicBezTo>
                      <a:pt x="32" y="8"/>
                      <a:pt x="32" y="9"/>
                      <a:pt x="31" y="9"/>
                    </a:cubicBezTo>
                    <a:cubicBezTo>
                      <a:pt x="31" y="10"/>
                      <a:pt x="33" y="10"/>
                      <a:pt x="33" y="11"/>
                    </a:cubicBezTo>
                    <a:cubicBezTo>
                      <a:pt x="35" y="10"/>
                      <a:pt x="35" y="12"/>
                      <a:pt x="37" y="12"/>
                    </a:cubicBezTo>
                    <a:cubicBezTo>
                      <a:pt x="36" y="14"/>
                      <a:pt x="39" y="13"/>
                      <a:pt x="39" y="13"/>
                    </a:cubicBezTo>
                    <a:cubicBezTo>
                      <a:pt x="39" y="13"/>
                      <a:pt x="38" y="15"/>
                      <a:pt x="40" y="14"/>
                    </a:cubicBezTo>
                    <a:cubicBezTo>
                      <a:pt x="39" y="17"/>
                      <a:pt x="38" y="14"/>
                      <a:pt x="35" y="14"/>
                    </a:cubicBezTo>
                    <a:cubicBezTo>
                      <a:pt x="35" y="17"/>
                      <a:pt x="37" y="16"/>
                      <a:pt x="36" y="18"/>
                    </a:cubicBezTo>
                    <a:cubicBezTo>
                      <a:pt x="34" y="19"/>
                      <a:pt x="32" y="19"/>
                      <a:pt x="30" y="18"/>
                    </a:cubicBezTo>
                    <a:cubicBezTo>
                      <a:pt x="29" y="17"/>
                      <a:pt x="25" y="17"/>
                      <a:pt x="23" y="18"/>
                    </a:cubicBezTo>
                    <a:cubicBezTo>
                      <a:pt x="22" y="19"/>
                      <a:pt x="22" y="18"/>
                      <a:pt x="20" y="19"/>
                    </a:cubicBezTo>
                    <a:cubicBezTo>
                      <a:pt x="20" y="19"/>
                      <a:pt x="20" y="19"/>
                      <a:pt x="20" y="20"/>
                    </a:cubicBezTo>
                    <a:cubicBezTo>
                      <a:pt x="18" y="19"/>
                      <a:pt x="16" y="20"/>
                      <a:pt x="13" y="20"/>
                    </a:cubicBezTo>
                    <a:cubicBezTo>
                      <a:pt x="12" y="19"/>
                      <a:pt x="11" y="18"/>
                      <a:pt x="11" y="17"/>
                    </a:cubicBezTo>
                    <a:cubicBezTo>
                      <a:pt x="9" y="16"/>
                      <a:pt x="7" y="17"/>
                      <a:pt x="6" y="16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5" y="16"/>
                      <a:pt x="5" y="15"/>
                      <a:pt x="6" y="15"/>
                    </a:cubicBezTo>
                    <a:cubicBezTo>
                      <a:pt x="6" y="14"/>
                      <a:pt x="4" y="15"/>
                      <a:pt x="4" y="16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00"/>
              <p:cNvSpPr>
                <a:spLocks/>
              </p:cNvSpPr>
              <p:nvPr/>
            </p:nvSpPr>
            <p:spPr bwMode="auto">
              <a:xfrm>
                <a:off x="2735263" y="1341438"/>
                <a:ext cx="166688" cy="117475"/>
              </a:xfrm>
              <a:custGeom>
                <a:avLst/>
                <a:gdLst>
                  <a:gd name="T0" fmla="*/ 7 w 24"/>
                  <a:gd name="T1" fmla="*/ 0 h 17"/>
                  <a:gd name="T2" fmla="*/ 9 w 24"/>
                  <a:gd name="T3" fmla="*/ 2 h 17"/>
                  <a:gd name="T4" fmla="*/ 11 w 24"/>
                  <a:gd name="T5" fmla="*/ 2 h 17"/>
                  <a:gd name="T6" fmla="*/ 12 w 24"/>
                  <a:gd name="T7" fmla="*/ 2 h 17"/>
                  <a:gd name="T8" fmla="*/ 12 w 24"/>
                  <a:gd name="T9" fmla="*/ 3 h 17"/>
                  <a:gd name="T10" fmla="*/ 14 w 24"/>
                  <a:gd name="T11" fmla="*/ 4 h 17"/>
                  <a:gd name="T12" fmla="*/ 16 w 24"/>
                  <a:gd name="T13" fmla="*/ 4 h 17"/>
                  <a:gd name="T14" fmla="*/ 19 w 24"/>
                  <a:gd name="T15" fmla="*/ 5 h 17"/>
                  <a:gd name="T16" fmla="*/ 19 w 24"/>
                  <a:gd name="T17" fmla="*/ 7 h 17"/>
                  <a:gd name="T18" fmla="*/ 20 w 24"/>
                  <a:gd name="T19" fmla="*/ 7 h 17"/>
                  <a:gd name="T20" fmla="*/ 20 w 24"/>
                  <a:gd name="T21" fmla="*/ 8 h 17"/>
                  <a:gd name="T22" fmla="*/ 24 w 24"/>
                  <a:gd name="T23" fmla="*/ 10 h 17"/>
                  <a:gd name="T24" fmla="*/ 23 w 24"/>
                  <a:gd name="T25" fmla="*/ 12 h 17"/>
                  <a:gd name="T26" fmla="*/ 22 w 24"/>
                  <a:gd name="T27" fmla="*/ 11 h 17"/>
                  <a:gd name="T28" fmla="*/ 19 w 24"/>
                  <a:gd name="T29" fmla="*/ 13 h 17"/>
                  <a:gd name="T30" fmla="*/ 19 w 24"/>
                  <a:gd name="T31" fmla="*/ 14 h 17"/>
                  <a:gd name="T32" fmla="*/ 18 w 24"/>
                  <a:gd name="T33" fmla="*/ 15 h 17"/>
                  <a:gd name="T34" fmla="*/ 15 w 24"/>
                  <a:gd name="T35" fmla="*/ 15 h 17"/>
                  <a:gd name="T36" fmla="*/ 15 w 24"/>
                  <a:gd name="T37" fmla="*/ 15 h 17"/>
                  <a:gd name="T38" fmla="*/ 12 w 24"/>
                  <a:gd name="T39" fmla="*/ 16 h 17"/>
                  <a:gd name="T40" fmla="*/ 12 w 24"/>
                  <a:gd name="T41" fmla="*/ 15 h 17"/>
                  <a:gd name="T42" fmla="*/ 9 w 24"/>
                  <a:gd name="T43" fmla="*/ 15 h 17"/>
                  <a:gd name="T44" fmla="*/ 8 w 24"/>
                  <a:gd name="T45" fmla="*/ 14 h 17"/>
                  <a:gd name="T46" fmla="*/ 9 w 24"/>
                  <a:gd name="T47" fmla="*/ 13 h 17"/>
                  <a:gd name="T48" fmla="*/ 7 w 24"/>
                  <a:gd name="T49" fmla="*/ 12 h 17"/>
                  <a:gd name="T50" fmla="*/ 8 w 24"/>
                  <a:gd name="T51" fmla="*/ 11 h 17"/>
                  <a:gd name="T52" fmla="*/ 9 w 24"/>
                  <a:gd name="T53" fmla="*/ 10 h 17"/>
                  <a:gd name="T54" fmla="*/ 11 w 24"/>
                  <a:gd name="T55" fmla="*/ 10 h 17"/>
                  <a:gd name="T56" fmla="*/ 10 w 24"/>
                  <a:gd name="T57" fmla="*/ 9 h 17"/>
                  <a:gd name="T58" fmla="*/ 5 w 24"/>
                  <a:gd name="T59" fmla="*/ 10 h 17"/>
                  <a:gd name="T60" fmla="*/ 4 w 24"/>
                  <a:gd name="T61" fmla="*/ 9 h 17"/>
                  <a:gd name="T62" fmla="*/ 3 w 24"/>
                  <a:gd name="T63" fmla="*/ 8 h 17"/>
                  <a:gd name="T64" fmla="*/ 1 w 24"/>
                  <a:gd name="T65" fmla="*/ 7 h 17"/>
                  <a:gd name="T66" fmla="*/ 0 w 24"/>
                  <a:gd name="T67" fmla="*/ 6 h 17"/>
                  <a:gd name="T68" fmla="*/ 2 w 24"/>
                  <a:gd name="T69" fmla="*/ 5 h 17"/>
                  <a:gd name="T70" fmla="*/ 3 w 24"/>
                  <a:gd name="T71" fmla="*/ 4 h 17"/>
                  <a:gd name="T72" fmla="*/ 3 w 24"/>
                  <a:gd name="T73" fmla="*/ 2 h 17"/>
                  <a:gd name="T74" fmla="*/ 4 w 24"/>
                  <a:gd name="T75" fmla="*/ 2 h 17"/>
                  <a:gd name="T76" fmla="*/ 5 w 24"/>
                  <a:gd name="T77" fmla="*/ 1 h 17"/>
                  <a:gd name="T78" fmla="*/ 7 w 24"/>
                  <a:gd name="T7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" h="17">
                    <a:moveTo>
                      <a:pt x="7" y="0"/>
                    </a:moveTo>
                    <a:cubicBezTo>
                      <a:pt x="7" y="1"/>
                      <a:pt x="9" y="1"/>
                      <a:pt x="9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1" y="3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2"/>
                      <a:pt x="13" y="3"/>
                      <a:pt x="14" y="4"/>
                    </a:cubicBezTo>
                    <a:cubicBezTo>
                      <a:pt x="14" y="4"/>
                      <a:pt x="15" y="4"/>
                      <a:pt x="16" y="4"/>
                    </a:cubicBezTo>
                    <a:cubicBezTo>
                      <a:pt x="16" y="4"/>
                      <a:pt x="17" y="6"/>
                      <a:pt x="19" y="5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20" y="6"/>
                      <a:pt x="20" y="7"/>
                    </a:cubicBezTo>
                    <a:cubicBezTo>
                      <a:pt x="21" y="7"/>
                      <a:pt x="20" y="8"/>
                      <a:pt x="20" y="8"/>
                    </a:cubicBezTo>
                    <a:cubicBezTo>
                      <a:pt x="21" y="8"/>
                      <a:pt x="22" y="9"/>
                      <a:pt x="24" y="10"/>
                    </a:cubicBezTo>
                    <a:cubicBezTo>
                      <a:pt x="24" y="10"/>
                      <a:pt x="23" y="11"/>
                      <a:pt x="23" y="12"/>
                    </a:cubicBezTo>
                    <a:cubicBezTo>
                      <a:pt x="23" y="12"/>
                      <a:pt x="22" y="11"/>
                      <a:pt x="22" y="11"/>
                    </a:cubicBezTo>
                    <a:cubicBezTo>
                      <a:pt x="21" y="11"/>
                      <a:pt x="21" y="12"/>
                      <a:pt x="19" y="13"/>
                    </a:cubicBezTo>
                    <a:cubicBezTo>
                      <a:pt x="19" y="13"/>
                      <a:pt x="19" y="13"/>
                      <a:pt x="19" y="14"/>
                    </a:cubicBezTo>
                    <a:cubicBezTo>
                      <a:pt x="18" y="13"/>
                      <a:pt x="18" y="14"/>
                      <a:pt x="18" y="15"/>
                    </a:cubicBezTo>
                    <a:cubicBezTo>
                      <a:pt x="16" y="15"/>
                      <a:pt x="16" y="14"/>
                      <a:pt x="15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4" y="17"/>
                      <a:pt x="13" y="14"/>
                      <a:pt x="12" y="16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1" y="16"/>
                      <a:pt x="10" y="14"/>
                      <a:pt x="9" y="15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3"/>
                      <a:pt x="9" y="13"/>
                      <a:pt x="9" y="13"/>
                    </a:cubicBezTo>
                    <a:cubicBezTo>
                      <a:pt x="9" y="11"/>
                      <a:pt x="7" y="12"/>
                      <a:pt x="7" y="12"/>
                    </a:cubicBezTo>
                    <a:cubicBezTo>
                      <a:pt x="6" y="11"/>
                      <a:pt x="7" y="11"/>
                      <a:pt x="8" y="11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10" y="10"/>
                      <a:pt x="10" y="11"/>
                      <a:pt x="11" y="10"/>
                    </a:cubicBezTo>
                    <a:cubicBezTo>
                      <a:pt x="11" y="10"/>
                      <a:pt x="10" y="10"/>
                      <a:pt x="10" y="9"/>
                    </a:cubicBezTo>
                    <a:cubicBezTo>
                      <a:pt x="10" y="9"/>
                      <a:pt x="6" y="9"/>
                      <a:pt x="5" y="10"/>
                    </a:cubicBezTo>
                    <a:cubicBezTo>
                      <a:pt x="5" y="11"/>
                      <a:pt x="5" y="10"/>
                      <a:pt x="4" y="9"/>
                    </a:cubicBezTo>
                    <a:cubicBezTo>
                      <a:pt x="2" y="9"/>
                      <a:pt x="1" y="10"/>
                      <a:pt x="3" y="8"/>
                    </a:cubicBezTo>
                    <a:cubicBezTo>
                      <a:pt x="3" y="7"/>
                      <a:pt x="1" y="8"/>
                      <a:pt x="1" y="7"/>
                    </a:cubicBezTo>
                    <a:cubicBezTo>
                      <a:pt x="2" y="6"/>
                      <a:pt x="3" y="5"/>
                      <a:pt x="0" y="6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4" y="4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6" y="0"/>
                      <a:pt x="7" y="1"/>
                      <a:pt x="7" y="0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02"/>
              <p:cNvSpPr>
                <a:spLocks/>
              </p:cNvSpPr>
              <p:nvPr/>
            </p:nvSpPr>
            <p:spPr bwMode="auto">
              <a:xfrm>
                <a:off x="2339975" y="1466850"/>
                <a:ext cx="103188" cy="55563"/>
              </a:xfrm>
              <a:custGeom>
                <a:avLst/>
                <a:gdLst>
                  <a:gd name="T0" fmla="*/ 14 w 15"/>
                  <a:gd name="T1" fmla="*/ 2 h 8"/>
                  <a:gd name="T2" fmla="*/ 14 w 15"/>
                  <a:gd name="T3" fmla="*/ 3 h 8"/>
                  <a:gd name="T4" fmla="*/ 13 w 15"/>
                  <a:gd name="T5" fmla="*/ 3 h 8"/>
                  <a:gd name="T6" fmla="*/ 13 w 15"/>
                  <a:gd name="T7" fmla="*/ 5 h 8"/>
                  <a:gd name="T8" fmla="*/ 12 w 15"/>
                  <a:gd name="T9" fmla="*/ 6 h 8"/>
                  <a:gd name="T10" fmla="*/ 10 w 15"/>
                  <a:gd name="T11" fmla="*/ 4 h 8"/>
                  <a:gd name="T12" fmla="*/ 9 w 15"/>
                  <a:gd name="T13" fmla="*/ 5 h 8"/>
                  <a:gd name="T14" fmla="*/ 6 w 15"/>
                  <a:gd name="T15" fmla="*/ 7 h 8"/>
                  <a:gd name="T16" fmla="*/ 1 w 15"/>
                  <a:gd name="T17" fmla="*/ 7 h 8"/>
                  <a:gd name="T18" fmla="*/ 0 w 15"/>
                  <a:gd name="T19" fmla="*/ 5 h 8"/>
                  <a:gd name="T20" fmla="*/ 2 w 15"/>
                  <a:gd name="T21" fmla="*/ 6 h 8"/>
                  <a:gd name="T22" fmla="*/ 4 w 15"/>
                  <a:gd name="T23" fmla="*/ 4 h 8"/>
                  <a:gd name="T24" fmla="*/ 5 w 15"/>
                  <a:gd name="T25" fmla="*/ 3 h 8"/>
                  <a:gd name="T26" fmla="*/ 7 w 15"/>
                  <a:gd name="T27" fmla="*/ 3 h 8"/>
                  <a:gd name="T28" fmla="*/ 8 w 15"/>
                  <a:gd name="T29" fmla="*/ 3 h 8"/>
                  <a:gd name="T30" fmla="*/ 9 w 15"/>
                  <a:gd name="T31" fmla="*/ 2 h 8"/>
                  <a:gd name="T32" fmla="*/ 11 w 15"/>
                  <a:gd name="T33" fmla="*/ 2 h 8"/>
                  <a:gd name="T34" fmla="*/ 14 w 15"/>
                  <a:gd name="T3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8">
                    <a:moveTo>
                      <a:pt x="14" y="2"/>
                    </a:moveTo>
                    <a:cubicBezTo>
                      <a:pt x="14" y="2"/>
                      <a:pt x="15" y="3"/>
                      <a:pt x="14" y="3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13" y="3"/>
                      <a:pt x="14" y="5"/>
                      <a:pt x="13" y="5"/>
                    </a:cubicBezTo>
                    <a:cubicBezTo>
                      <a:pt x="13" y="5"/>
                      <a:pt x="12" y="4"/>
                      <a:pt x="12" y="6"/>
                    </a:cubicBezTo>
                    <a:cubicBezTo>
                      <a:pt x="11" y="6"/>
                      <a:pt x="11" y="4"/>
                      <a:pt x="10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8" y="6"/>
                      <a:pt x="6" y="6"/>
                      <a:pt x="6" y="7"/>
                    </a:cubicBezTo>
                    <a:cubicBezTo>
                      <a:pt x="4" y="8"/>
                      <a:pt x="3" y="8"/>
                      <a:pt x="1" y="7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3" y="6"/>
                      <a:pt x="3" y="4"/>
                      <a:pt x="4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1"/>
                      <a:pt x="10" y="2"/>
                      <a:pt x="11" y="2"/>
                    </a:cubicBezTo>
                    <a:cubicBezTo>
                      <a:pt x="11" y="1"/>
                      <a:pt x="13" y="0"/>
                      <a:pt x="14" y="2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03"/>
              <p:cNvSpPr>
                <a:spLocks/>
              </p:cNvSpPr>
              <p:nvPr/>
            </p:nvSpPr>
            <p:spPr bwMode="auto">
              <a:xfrm>
                <a:off x="2617788" y="1493838"/>
                <a:ext cx="103188" cy="49213"/>
              </a:xfrm>
              <a:custGeom>
                <a:avLst/>
                <a:gdLst>
                  <a:gd name="T0" fmla="*/ 13 w 15"/>
                  <a:gd name="T1" fmla="*/ 0 h 7"/>
                  <a:gd name="T2" fmla="*/ 15 w 15"/>
                  <a:gd name="T3" fmla="*/ 5 h 7"/>
                  <a:gd name="T4" fmla="*/ 14 w 15"/>
                  <a:gd name="T5" fmla="*/ 4 h 7"/>
                  <a:gd name="T6" fmla="*/ 14 w 15"/>
                  <a:gd name="T7" fmla="*/ 6 h 7"/>
                  <a:gd name="T8" fmla="*/ 12 w 15"/>
                  <a:gd name="T9" fmla="*/ 7 h 7"/>
                  <a:gd name="T10" fmla="*/ 11 w 15"/>
                  <a:gd name="T11" fmla="*/ 7 h 7"/>
                  <a:gd name="T12" fmla="*/ 10 w 15"/>
                  <a:gd name="T13" fmla="*/ 7 h 7"/>
                  <a:gd name="T14" fmla="*/ 10 w 15"/>
                  <a:gd name="T15" fmla="*/ 5 h 7"/>
                  <a:gd name="T16" fmla="*/ 4 w 15"/>
                  <a:gd name="T17" fmla="*/ 4 h 7"/>
                  <a:gd name="T18" fmla="*/ 0 w 15"/>
                  <a:gd name="T19" fmla="*/ 2 h 7"/>
                  <a:gd name="T20" fmla="*/ 1 w 15"/>
                  <a:gd name="T21" fmla="*/ 1 h 7"/>
                  <a:gd name="T22" fmla="*/ 2 w 15"/>
                  <a:gd name="T23" fmla="*/ 1 h 7"/>
                  <a:gd name="T24" fmla="*/ 4 w 15"/>
                  <a:gd name="T25" fmla="*/ 2 h 7"/>
                  <a:gd name="T26" fmla="*/ 5 w 15"/>
                  <a:gd name="T27" fmla="*/ 2 h 7"/>
                  <a:gd name="T28" fmla="*/ 6 w 15"/>
                  <a:gd name="T29" fmla="*/ 3 h 7"/>
                  <a:gd name="T30" fmla="*/ 6 w 15"/>
                  <a:gd name="T31" fmla="*/ 1 h 7"/>
                  <a:gd name="T32" fmla="*/ 8 w 15"/>
                  <a:gd name="T33" fmla="*/ 2 h 7"/>
                  <a:gd name="T34" fmla="*/ 13 w 15"/>
                  <a:gd name="T3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7">
                    <a:moveTo>
                      <a:pt x="13" y="0"/>
                    </a:moveTo>
                    <a:cubicBezTo>
                      <a:pt x="13" y="3"/>
                      <a:pt x="15" y="3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3" y="6"/>
                      <a:pt x="13" y="6"/>
                      <a:pt x="12" y="7"/>
                    </a:cubicBezTo>
                    <a:cubicBezTo>
                      <a:pt x="12" y="7"/>
                      <a:pt x="12" y="7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ubicBezTo>
                      <a:pt x="9" y="6"/>
                      <a:pt x="9" y="6"/>
                      <a:pt x="10" y="5"/>
                    </a:cubicBezTo>
                    <a:cubicBezTo>
                      <a:pt x="8" y="6"/>
                      <a:pt x="7" y="4"/>
                      <a:pt x="4" y="4"/>
                    </a:cubicBezTo>
                    <a:cubicBezTo>
                      <a:pt x="4" y="3"/>
                      <a:pt x="1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1"/>
                      <a:pt x="4" y="2"/>
                      <a:pt x="4" y="2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5" y="2"/>
                      <a:pt x="6" y="1"/>
                    </a:cubicBezTo>
                    <a:cubicBezTo>
                      <a:pt x="7" y="1"/>
                      <a:pt x="8" y="2"/>
                      <a:pt x="8" y="2"/>
                    </a:cubicBezTo>
                    <a:cubicBezTo>
                      <a:pt x="9" y="2"/>
                      <a:pt x="10" y="0"/>
                      <a:pt x="13" y="0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04"/>
              <p:cNvSpPr>
                <a:spLocks/>
              </p:cNvSpPr>
              <p:nvPr/>
            </p:nvSpPr>
            <p:spPr bwMode="auto">
              <a:xfrm>
                <a:off x="2422525" y="1493838"/>
                <a:ext cx="180975" cy="69850"/>
              </a:xfrm>
              <a:custGeom>
                <a:avLst/>
                <a:gdLst>
                  <a:gd name="T0" fmla="*/ 12 w 26"/>
                  <a:gd name="T1" fmla="*/ 3 h 10"/>
                  <a:gd name="T2" fmla="*/ 17 w 26"/>
                  <a:gd name="T3" fmla="*/ 6 h 10"/>
                  <a:gd name="T4" fmla="*/ 17 w 26"/>
                  <a:gd name="T5" fmla="*/ 3 h 10"/>
                  <a:gd name="T6" fmla="*/ 15 w 26"/>
                  <a:gd name="T7" fmla="*/ 1 h 10"/>
                  <a:gd name="T8" fmla="*/ 19 w 26"/>
                  <a:gd name="T9" fmla="*/ 0 h 10"/>
                  <a:gd name="T10" fmla="*/ 20 w 26"/>
                  <a:gd name="T11" fmla="*/ 1 h 10"/>
                  <a:gd name="T12" fmla="*/ 20 w 26"/>
                  <a:gd name="T13" fmla="*/ 2 h 10"/>
                  <a:gd name="T14" fmla="*/ 22 w 26"/>
                  <a:gd name="T15" fmla="*/ 4 h 10"/>
                  <a:gd name="T16" fmla="*/ 24 w 26"/>
                  <a:gd name="T17" fmla="*/ 3 h 10"/>
                  <a:gd name="T18" fmla="*/ 25 w 26"/>
                  <a:gd name="T19" fmla="*/ 4 h 10"/>
                  <a:gd name="T20" fmla="*/ 26 w 26"/>
                  <a:gd name="T21" fmla="*/ 5 h 10"/>
                  <a:gd name="T22" fmla="*/ 25 w 26"/>
                  <a:gd name="T23" fmla="*/ 7 h 10"/>
                  <a:gd name="T24" fmla="*/ 22 w 26"/>
                  <a:gd name="T25" fmla="*/ 8 h 10"/>
                  <a:gd name="T26" fmla="*/ 20 w 26"/>
                  <a:gd name="T27" fmla="*/ 7 h 10"/>
                  <a:gd name="T28" fmla="*/ 15 w 26"/>
                  <a:gd name="T29" fmla="*/ 8 h 10"/>
                  <a:gd name="T30" fmla="*/ 14 w 26"/>
                  <a:gd name="T31" fmla="*/ 8 h 10"/>
                  <a:gd name="T32" fmla="*/ 13 w 26"/>
                  <a:gd name="T33" fmla="*/ 9 h 10"/>
                  <a:gd name="T34" fmla="*/ 7 w 26"/>
                  <a:gd name="T35" fmla="*/ 10 h 10"/>
                  <a:gd name="T36" fmla="*/ 12 w 26"/>
                  <a:gd name="T37" fmla="*/ 8 h 10"/>
                  <a:gd name="T38" fmla="*/ 9 w 26"/>
                  <a:gd name="T39" fmla="*/ 7 h 10"/>
                  <a:gd name="T40" fmla="*/ 7 w 26"/>
                  <a:gd name="T41" fmla="*/ 6 h 10"/>
                  <a:gd name="T42" fmla="*/ 5 w 26"/>
                  <a:gd name="T43" fmla="*/ 7 h 10"/>
                  <a:gd name="T44" fmla="*/ 4 w 26"/>
                  <a:gd name="T45" fmla="*/ 7 h 10"/>
                  <a:gd name="T46" fmla="*/ 0 w 26"/>
                  <a:gd name="T47" fmla="*/ 6 h 10"/>
                  <a:gd name="T48" fmla="*/ 1 w 26"/>
                  <a:gd name="T49" fmla="*/ 5 h 10"/>
                  <a:gd name="T50" fmla="*/ 1 w 26"/>
                  <a:gd name="T51" fmla="*/ 3 h 10"/>
                  <a:gd name="T52" fmla="*/ 4 w 26"/>
                  <a:gd name="T53" fmla="*/ 3 h 10"/>
                  <a:gd name="T54" fmla="*/ 3 w 26"/>
                  <a:gd name="T55" fmla="*/ 2 h 10"/>
                  <a:gd name="T56" fmla="*/ 4 w 26"/>
                  <a:gd name="T57" fmla="*/ 2 h 10"/>
                  <a:gd name="T58" fmla="*/ 6 w 26"/>
                  <a:gd name="T59" fmla="*/ 1 h 10"/>
                  <a:gd name="T60" fmla="*/ 8 w 26"/>
                  <a:gd name="T61" fmla="*/ 2 h 10"/>
                  <a:gd name="T62" fmla="*/ 9 w 26"/>
                  <a:gd name="T63" fmla="*/ 3 h 10"/>
                  <a:gd name="T64" fmla="*/ 10 w 26"/>
                  <a:gd name="T65" fmla="*/ 3 h 10"/>
                  <a:gd name="T66" fmla="*/ 10 w 26"/>
                  <a:gd name="T67" fmla="*/ 4 h 10"/>
                  <a:gd name="T68" fmla="*/ 12 w 26"/>
                  <a:gd name="T6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10">
                    <a:moveTo>
                      <a:pt x="12" y="3"/>
                    </a:moveTo>
                    <a:cubicBezTo>
                      <a:pt x="11" y="5"/>
                      <a:pt x="16" y="4"/>
                      <a:pt x="17" y="6"/>
                    </a:cubicBezTo>
                    <a:cubicBezTo>
                      <a:pt x="18" y="3"/>
                      <a:pt x="13" y="3"/>
                      <a:pt x="17" y="3"/>
                    </a:cubicBezTo>
                    <a:cubicBezTo>
                      <a:pt x="18" y="1"/>
                      <a:pt x="14" y="3"/>
                      <a:pt x="15" y="1"/>
                    </a:cubicBezTo>
                    <a:cubicBezTo>
                      <a:pt x="17" y="1"/>
                      <a:pt x="17" y="0"/>
                      <a:pt x="19" y="0"/>
                    </a:cubicBezTo>
                    <a:cubicBezTo>
                      <a:pt x="19" y="1"/>
                      <a:pt x="20" y="1"/>
                      <a:pt x="20" y="1"/>
                    </a:cubicBezTo>
                    <a:cubicBezTo>
                      <a:pt x="20" y="1"/>
                      <a:pt x="20" y="2"/>
                      <a:pt x="20" y="2"/>
                    </a:cubicBezTo>
                    <a:cubicBezTo>
                      <a:pt x="21" y="3"/>
                      <a:pt x="22" y="3"/>
                      <a:pt x="22" y="4"/>
                    </a:cubicBezTo>
                    <a:cubicBezTo>
                      <a:pt x="23" y="4"/>
                      <a:pt x="23" y="3"/>
                      <a:pt x="24" y="3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4"/>
                      <a:pt x="26" y="5"/>
                      <a:pt x="26" y="5"/>
                    </a:cubicBezTo>
                    <a:cubicBezTo>
                      <a:pt x="25" y="6"/>
                      <a:pt x="26" y="5"/>
                      <a:pt x="25" y="7"/>
                    </a:cubicBezTo>
                    <a:cubicBezTo>
                      <a:pt x="24" y="6"/>
                      <a:pt x="23" y="8"/>
                      <a:pt x="22" y="8"/>
                    </a:cubicBezTo>
                    <a:cubicBezTo>
                      <a:pt x="21" y="8"/>
                      <a:pt x="21" y="7"/>
                      <a:pt x="20" y="7"/>
                    </a:cubicBezTo>
                    <a:cubicBezTo>
                      <a:pt x="19" y="7"/>
                      <a:pt x="16" y="8"/>
                      <a:pt x="15" y="8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4" y="9"/>
                      <a:pt x="13" y="8"/>
                      <a:pt x="13" y="9"/>
                    </a:cubicBezTo>
                    <a:cubicBezTo>
                      <a:pt x="12" y="9"/>
                      <a:pt x="9" y="10"/>
                      <a:pt x="7" y="10"/>
                    </a:cubicBezTo>
                    <a:cubicBezTo>
                      <a:pt x="8" y="8"/>
                      <a:pt x="10" y="8"/>
                      <a:pt x="12" y="8"/>
                    </a:cubicBezTo>
                    <a:cubicBezTo>
                      <a:pt x="12" y="6"/>
                      <a:pt x="10" y="7"/>
                      <a:pt x="9" y="7"/>
                    </a:cubicBezTo>
                    <a:cubicBezTo>
                      <a:pt x="8" y="7"/>
                      <a:pt x="8" y="7"/>
                      <a:pt x="7" y="6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7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4" y="3"/>
                      <a:pt x="2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5" y="2"/>
                      <a:pt x="5" y="1"/>
                      <a:pt x="6" y="1"/>
                    </a:cubicBezTo>
                    <a:cubicBezTo>
                      <a:pt x="6" y="1"/>
                      <a:pt x="8" y="2"/>
                      <a:pt x="8" y="2"/>
                    </a:cubicBezTo>
                    <a:cubicBezTo>
                      <a:pt x="9" y="2"/>
                      <a:pt x="8" y="3"/>
                      <a:pt x="9" y="3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3"/>
                      <a:pt x="9" y="5"/>
                      <a:pt x="10" y="4"/>
                    </a:cubicBezTo>
                    <a:cubicBezTo>
                      <a:pt x="10" y="4"/>
                      <a:pt x="11" y="3"/>
                      <a:pt x="12" y="3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05"/>
              <p:cNvSpPr>
                <a:spLocks/>
              </p:cNvSpPr>
              <p:nvPr/>
            </p:nvSpPr>
            <p:spPr bwMode="auto">
              <a:xfrm>
                <a:off x="2297113" y="1563688"/>
                <a:ext cx="146050" cy="96838"/>
              </a:xfrm>
              <a:custGeom>
                <a:avLst/>
                <a:gdLst>
                  <a:gd name="T0" fmla="*/ 2 w 21"/>
                  <a:gd name="T1" fmla="*/ 0 h 14"/>
                  <a:gd name="T2" fmla="*/ 11 w 21"/>
                  <a:gd name="T3" fmla="*/ 1 h 14"/>
                  <a:gd name="T4" fmla="*/ 12 w 21"/>
                  <a:gd name="T5" fmla="*/ 1 h 14"/>
                  <a:gd name="T6" fmla="*/ 15 w 21"/>
                  <a:gd name="T7" fmla="*/ 1 h 14"/>
                  <a:gd name="T8" fmla="*/ 17 w 21"/>
                  <a:gd name="T9" fmla="*/ 1 h 14"/>
                  <a:gd name="T10" fmla="*/ 17 w 21"/>
                  <a:gd name="T11" fmla="*/ 2 h 14"/>
                  <a:gd name="T12" fmla="*/ 20 w 21"/>
                  <a:gd name="T13" fmla="*/ 4 h 14"/>
                  <a:gd name="T14" fmla="*/ 16 w 21"/>
                  <a:gd name="T15" fmla="*/ 5 h 14"/>
                  <a:gd name="T16" fmla="*/ 15 w 21"/>
                  <a:gd name="T17" fmla="*/ 6 h 14"/>
                  <a:gd name="T18" fmla="*/ 14 w 21"/>
                  <a:gd name="T19" fmla="*/ 6 h 14"/>
                  <a:gd name="T20" fmla="*/ 14 w 21"/>
                  <a:gd name="T21" fmla="*/ 6 h 14"/>
                  <a:gd name="T22" fmla="*/ 14 w 21"/>
                  <a:gd name="T23" fmla="*/ 7 h 14"/>
                  <a:gd name="T24" fmla="*/ 13 w 21"/>
                  <a:gd name="T25" fmla="*/ 7 h 14"/>
                  <a:gd name="T26" fmla="*/ 13 w 21"/>
                  <a:gd name="T27" fmla="*/ 8 h 14"/>
                  <a:gd name="T28" fmla="*/ 12 w 21"/>
                  <a:gd name="T29" fmla="*/ 8 h 14"/>
                  <a:gd name="T30" fmla="*/ 11 w 21"/>
                  <a:gd name="T31" fmla="*/ 9 h 14"/>
                  <a:gd name="T32" fmla="*/ 11 w 21"/>
                  <a:gd name="T33" fmla="*/ 12 h 14"/>
                  <a:gd name="T34" fmla="*/ 4 w 21"/>
                  <a:gd name="T35" fmla="*/ 13 h 14"/>
                  <a:gd name="T36" fmla="*/ 0 w 21"/>
                  <a:gd name="T37" fmla="*/ 10 h 14"/>
                  <a:gd name="T38" fmla="*/ 1 w 21"/>
                  <a:gd name="T39" fmla="*/ 9 h 14"/>
                  <a:gd name="T40" fmla="*/ 2 w 21"/>
                  <a:gd name="T41" fmla="*/ 8 h 14"/>
                  <a:gd name="T42" fmla="*/ 1 w 21"/>
                  <a:gd name="T43" fmla="*/ 6 h 14"/>
                  <a:gd name="T44" fmla="*/ 2 w 21"/>
                  <a:gd name="T45" fmla="*/ 5 h 14"/>
                  <a:gd name="T46" fmla="*/ 3 w 21"/>
                  <a:gd name="T47" fmla="*/ 3 h 14"/>
                  <a:gd name="T48" fmla="*/ 2 w 21"/>
                  <a:gd name="T4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4">
                    <a:moveTo>
                      <a:pt x="2" y="0"/>
                    </a:moveTo>
                    <a:cubicBezTo>
                      <a:pt x="6" y="0"/>
                      <a:pt x="9" y="0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6" y="2"/>
                      <a:pt x="15" y="1"/>
                      <a:pt x="17" y="1"/>
                    </a:cubicBezTo>
                    <a:cubicBezTo>
                      <a:pt x="17" y="1"/>
                      <a:pt x="17" y="2"/>
                      <a:pt x="17" y="2"/>
                    </a:cubicBezTo>
                    <a:cubicBezTo>
                      <a:pt x="18" y="2"/>
                      <a:pt x="21" y="3"/>
                      <a:pt x="20" y="4"/>
                    </a:cubicBezTo>
                    <a:cubicBezTo>
                      <a:pt x="19" y="4"/>
                      <a:pt x="17" y="5"/>
                      <a:pt x="16" y="5"/>
                    </a:cubicBezTo>
                    <a:cubicBezTo>
                      <a:pt x="15" y="5"/>
                      <a:pt x="15" y="6"/>
                      <a:pt x="15" y="6"/>
                    </a:cubicBezTo>
                    <a:cubicBezTo>
                      <a:pt x="15" y="6"/>
                      <a:pt x="14" y="5"/>
                      <a:pt x="14" y="6"/>
                    </a:cubicBezTo>
                    <a:cubicBezTo>
                      <a:pt x="14" y="6"/>
                      <a:pt x="13" y="7"/>
                      <a:pt x="14" y="6"/>
                    </a:cubicBezTo>
                    <a:cubicBezTo>
                      <a:pt x="13" y="7"/>
                      <a:pt x="14" y="7"/>
                      <a:pt x="14" y="7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1" y="9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8" y="12"/>
                      <a:pt x="9" y="14"/>
                      <a:pt x="4" y="13"/>
                    </a:cubicBezTo>
                    <a:cubicBezTo>
                      <a:pt x="5" y="10"/>
                      <a:pt x="2" y="11"/>
                      <a:pt x="0" y="10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0" y="7"/>
                      <a:pt x="2" y="8"/>
                    </a:cubicBezTo>
                    <a:cubicBezTo>
                      <a:pt x="2" y="7"/>
                      <a:pt x="1" y="7"/>
                      <a:pt x="1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3" y="4"/>
                      <a:pt x="3" y="5"/>
                      <a:pt x="3" y="3"/>
                    </a:cubicBezTo>
                    <a:cubicBezTo>
                      <a:pt x="4" y="1"/>
                      <a:pt x="2" y="2"/>
                      <a:pt x="2" y="0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06"/>
              <p:cNvSpPr>
                <a:spLocks/>
              </p:cNvSpPr>
              <p:nvPr/>
            </p:nvSpPr>
            <p:spPr bwMode="auto">
              <a:xfrm>
                <a:off x="2589213" y="1584325"/>
                <a:ext cx="28575" cy="20638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0 h 3"/>
                  <a:gd name="T4" fmla="*/ 4 w 4"/>
                  <a:gd name="T5" fmla="*/ 2 h 3"/>
                  <a:gd name="T6" fmla="*/ 3 w 4"/>
                  <a:gd name="T7" fmla="*/ 3 h 3"/>
                  <a:gd name="T8" fmla="*/ 0 w 4"/>
                  <a:gd name="T9" fmla="*/ 2 h 3"/>
                  <a:gd name="T10" fmla="*/ 0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07"/>
              <p:cNvSpPr>
                <a:spLocks/>
              </p:cNvSpPr>
              <p:nvPr/>
            </p:nvSpPr>
            <p:spPr bwMode="auto">
              <a:xfrm>
                <a:off x="2749550" y="1570038"/>
                <a:ext cx="76200" cy="55563"/>
              </a:xfrm>
              <a:custGeom>
                <a:avLst/>
                <a:gdLst>
                  <a:gd name="T0" fmla="*/ 9 w 11"/>
                  <a:gd name="T1" fmla="*/ 1 h 8"/>
                  <a:gd name="T2" fmla="*/ 10 w 11"/>
                  <a:gd name="T3" fmla="*/ 4 h 8"/>
                  <a:gd name="T4" fmla="*/ 9 w 11"/>
                  <a:gd name="T5" fmla="*/ 5 h 8"/>
                  <a:gd name="T6" fmla="*/ 6 w 11"/>
                  <a:gd name="T7" fmla="*/ 5 h 8"/>
                  <a:gd name="T8" fmla="*/ 2 w 11"/>
                  <a:gd name="T9" fmla="*/ 8 h 8"/>
                  <a:gd name="T10" fmla="*/ 1 w 11"/>
                  <a:gd name="T11" fmla="*/ 6 h 8"/>
                  <a:gd name="T12" fmla="*/ 0 w 11"/>
                  <a:gd name="T13" fmla="*/ 5 h 8"/>
                  <a:gd name="T14" fmla="*/ 0 w 11"/>
                  <a:gd name="T15" fmla="*/ 2 h 8"/>
                  <a:gd name="T16" fmla="*/ 1 w 11"/>
                  <a:gd name="T17" fmla="*/ 1 h 8"/>
                  <a:gd name="T18" fmla="*/ 3 w 11"/>
                  <a:gd name="T19" fmla="*/ 0 h 8"/>
                  <a:gd name="T20" fmla="*/ 7 w 11"/>
                  <a:gd name="T21" fmla="*/ 1 h 8"/>
                  <a:gd name="T22" fmla="*/ 9 w 11"/>
                  <a:gd name="T2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8">
                    <a:moveTo>
                      <a:pt x="9" y="1"/>
                    </a:moveTo>
                    <a:cubicBezTo>
                      <a:pt x="11" y="1"/>
                      <a:pt x="10" y="3"/>
                      <a:pt x="10" y="4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7" y="4"/>
                      <a:pt x="7" y="7"/>
                      <a:pt x="6" y="5"/>
                    </a:cubicBezTo>
                    <a:cubicBezTo>
                      <a:pt x="5" y="6"/>
                      <a:pt x="4" y="8"/>
                      <a:pt x="2" y="8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1" y="3"/>
                      <a:pt x="0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8" y="1"/>
                      <a:pt x="9" y="2"/>
                      <a:pt x="9" y="1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08"/>
              <p:cNvSpPr>
                <a:spLocks/>
              </p:cNvSpPr>
              <p:nvPr/>
            </p:nvSpPr>
            <p:spPr bwMode="auto">
              <a:xfrm>
                <a:off x="3824288" y="1779588"/>
                <a:ext cx="160338" cy="76200"/>
              </a:xfrm>
              <a:custGeom>
                <a:avLst/>
                <a:gdLst>
                  <a:gd name="T0" fmla="*/ 17 w 23"/>
                  <a:gd name="T1" fmla="*/ 0 h 11"/>
                  <a:gd name="T2" fmla="*/ 19 w 23"/>
                  <a:gd name="T3" fmla="*/ 1 h 11"/>
                  <a:gd name="T4" fmla="*/ 21 w 23"/>
                  <a:gd name="T5" fmla="*/ 1 h 11"/>
                  <a:gd name="T6" fmla="*/ 20 w 23"/>
                  <a:gd name="T7" fmla="*/ 2 h 11"/>
                  <a:gd name="T8" fmla="*/ 23 w 23"/>
                  <a:gd name="T9" fmla="*/ 4 h 11"/>
                  <a:gd name="T10" fmla="*/ 21 w 23"/>
                  <a:gd name="T11" fmla="*/ 7 h 11"/>
                  <a:gd name="T12" fmla="*/ 20 w 23"/>
                  <a:gd name="T13" fmla="*/ 8 h 11"/>
                  <a:gd name="T14" fmla="*/ 18 w 23"/>
                  <a:gd name="T15" fmla="*/ 9 h 11"/>
                  <a:gd name="T16" fmla="*/ 16 w 23"/>
                  <a:gd name="T17" fmla="*/ 9 h 11"/>
                  <a:gd name="T18" fmla="*/ 15 w 23"/>
                  <a:gd name="T19" fmla="*/ 10 h 11"/>
                  <a:gd name="T20" fmla="*/ 8 w 23"/>
                  <a:gd name="T21" fmla="*/ 10 h 11"/>
                  <a:gd name="T22" fmla="*/ 8 w 23"/>
                  <a:gd name="T23" fmla="*/ 10 h 11"/>
                  <a:gd name="T24" fmla="*/ 6 w 23"/>
                  <a:gd name="T25" fmla="*/ 9 h 11"/>
                  <a:gd name="T26" fmla="*/ 5 w 23"/>
                  <a:gd name="T27" fmla="*/ 8 h 11"/>
                  <a:gd name="T28" fmla="*/ 6 w 23"/>
                  <a:gd name="T29" fmla="*/ 8 h 11"/>
                  <a:gd name="T30" fmla="*/ 4 w 23"/>
                  <a:gd name="T31" fmla="*/ 7 h 11"/>
                  <a:gd name="T32" fmla="*/ 4 w 23"/>
                  <a:gd name="T33" fmla="*/ 3 h 11"/>
                  <a:gd name="T34" fmla="*/ 1 w 23"/>
                  <a:gd name="T35" fmla="*/ 4 h 11"/>
                  <a:gd name="T36" fmla="*/ 2 w 23"/>
                  <a:gd name="T37" fmla="*/ 2 h 11"/>
                  <a:gd name="T38" fmla="*/ 6 w 23"/>
                  <a:gd name="T39" fmla="*/ 2 h 11"/>
                  <a:gd name="T40" fmla="*/ 7 w 23"/>
                  <a:gd name="T41" fmla="*/ 4 h 11"/>
                  <a:gd name="T42" fmla="*/ 8 w 23"/>
                  <a:gd name="T43" fmla="*/ 2 h 11"/>
                  <a:gd name="T44" fmla="*/ 12 w 23"/>
                  <a:gd name="T45" fmla="*/ 3 h 11"/>
                  <a:gd name="T46" fmla="*/ 13 w 23"/>
                  <a:gd name="T47" fmla="*/ 2 h 11"/>
                  <a:gd name="T48" fmla="*/ 16 w 23"/>
                  <a:gd name="T49" fmla="*/ 1 h 11"/>
                  <a:gd name="T50" fmla="*/ 17 w 23"/>
                  <a:gd name="T5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" h="11">
                    <a:moveTo>
                      <a:pt x="17" y="0"/>
                    </a:moveTo>
                    <a:cubicBezTo>
                      <a:pt x="18" y="0"/>
                      <a:pt x="18" y="0"/>
                      <a:pt x="19" y="1"/>
                    </a:cubicBezTo>
                    <a:cubicBezTo>
                      <a:pt x="19" y="1"/>
                      <a:pt x="21" y="1"/>
                      <a:pt x="21" y="1"/>
                    </a:cubicBezTo>
                    <a:cubicBezTo>
                      <a:pt x="21" y="1"/>
                      <a:pt x="20" y="2"/>
                      <a:pt x="20" y="2"/>
                    </a:cubicBezTo>
                    <a:cubicBezTo>
                      <a:pt x="20" y="3"/>
                      <a:pt x="22" y="4"/>
                      <a:pt x="23" y="4"/>
                    </a:cubicBezTo>
                    <a:cubicBezTo>
                      <a:pt x="23" y="5"/>
                      <a:pt x="23" y="6"/>
                      <a:pt x="21" y="7"/>
                    </a:cubicBezTo>
                    <a:cubicBezTo>
                      <a:pt x="21" y="8"/>
                      <a:pt x="20" y="7"/>
                      <a:pt x="20" y="8"/>
                    </a:cubicBezTo>
                    <a:cubicBezTo>
                      <a:pt x="19" y="8"/>
                      <a:pt x="19" y="8"/>
                      <a:pt x="18" y="9"/>
                    </a:cubicBezTo>
                    <a:cubicBezTo>
                      <a:pt x="18" y="9"/>
                      <a:pt x="16" y="9"/>
                      <a:pt x="16" y="9"/>
                    </a:cubicBezTo>
                    <a:cubicBezTo>
                      <a:pt x="16" y="10"/>
                      <a:pt x="16" y="10"/>
                      <a:pt x="15" y="10"/>
                    </a:cubicBezTo>
                    <a:cubicBezTo>
                      <a:pt x="14" y="10"/>
                      <a:pt x="10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7" y="9"/>
                      <a:pt x="6" y="9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8"/>
                      <a:pt x="5" y="8"/>
                      <a:pt x="6" y="8"/>
                    </a:cubicBezTo>
                    <a:cubicBezTo>
                      <a:pt x="6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4" y="3"/>
                    </a:cubicBezTo>
                    <a:cubicBezTo>
                      <a:pt x="2" y="3"/>
                      <a:pt x="2" y="5"/>
                      <a:pt x="1" y="4"/>
                    </a:cubicBezTo>
                    <a:cubicBezTo>
                      <a:pt x="0" y="2"/>
                      <a:pt x="3" y="4"/>
                      <a:pt x="2" y="2"/>
                    </a:cubicBezTo>
                    <a:cubicBezTo>
                      <a:pt x="4" y="2"/>
                      <a:pt x="4" y="2"/>
                      <a:pt x="6" y="2"/>
                    </a:cubicBezTo>
                    <a:cubicBezTo>
                      <a:pt x="7" y="3"/>
                      <a:pt x="8" y="3"/>
                      <a:pt x="7" y="4"/>
                    </a:cubicBezTo>
                    <a:cubicBezTo>
                      <a:pt x="8" y="4"/>
                      <a:pt x="9" y="3"/>
                      <a:pt x="8" y="2"/>
                    </a:cubicBezTo>
                    <a:cubicBezTo>
                      <a:pt x="9" y="3"/>
                      <a:pt x="13" y="1"/>
                      <a:pt x="12" y="3"/>
                    </a:cubicBezTo>
                    <a:cubicBezTo>
                      <a:pt x="13" y="3"/>
                      <a:pt x="12" y="2"/>
                      <a:pt x="13" y="2"/>
                    </a:cubicBezTo>
                    <a:cubicBezTo>
                      <a:pt x="14" y="1"/>
                      <a:pt x="15" y="2"/>
                      <a:pt x="16" y="1"/>
                    </a:cubicBezTo>
                    <a:cubicBezTo>
                      <a:pt x="17" y="1"/>
                      <a:pt x="17" y="1"/>
                      <a:pt x="17" y="0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09"/>
              <p:cNvSpPr>
                <a:spLocks/>
              </p:cNvSpPr>
              <p:nvPr/>
            </p:nvSpPr>
            <p:spPr bwMode="auto">
              <a:xfrm>
                <a:off x="2873375" y="1792288"/>
                <a:ext cx="98425" cy="69850"/>
              </a:xfrm>
              <a:custGeom>
                <a:avLst/>
                <a:gdLst>
                  <a:gd name="T0" fmla="*/ 4 w 14"/>
                  <a:gd name="T1" fmla="*/ 0 h 10"/>
                  <a:gd name="T2" fmla="*/ 7 w 14"/>
                  <a:gd name="T3" fmla="*/ 4 h 10"/>
                  <a:gd name="T4" fmla="*/ 8 w 14"/>
                  <a:gd name="T5" fmla="*/ 3 h 10"/>
                  <a:gd name="T6" fmla="*/ 10 w 14"/>
                  <a:gd name="T7" fmla="*/ 5 h 10"/>
                  <a:gd name="T8" fmla="*/ 12 w 14"/>
                  <a:gd name="T9" fmla="*/ 7 h 10"/>
                  <a:gd name="T10" fmla="*/ 14 w 14"/>
                  <a:gd name="T11" fmla="*/ 8 h 10"/>
                  <a:gd name="T12" fmla="*/ 7 w 14"/>
                  <a:gd name="T13" fmla="*/ 8 h 10"/>
                  <a:gd name="T14" fmla="*/ 5 w 14"/>
                  <a:gd name="T15" fmla="*/ 10 h 10"/>
                  <a:gd name="T16" fmla="*/ 0 w 14"/>
                  <a:gd name="T17" fmla="*/ 8 h 10"/>
                  <a:gd name="T18" fmla="*/ 1 w 14"/>
                  <a:gd name="T19" fmla="*/ 8 h 10"/>
                  <a:gd name="T20" fmla="*/ 2 w 14"/>
                  <a:gd name="T21" fmla="*/ 7 h 10"/>
                  <a:gd name="T22" fmla="*/ 2 w 14"/>
                  <a:gd name="T23" fmla="*/ 2 h 10"/>
                  <a:gd name="T24" fmla="*/ 4 w 14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0">
                    <a:moveTo>
                      <a:pt x="4" y="0"/>
                    </a:moveTo>
                    <a:cubicBezTo>
                      <a:pt x="5" y="2"/>
                      <a:pt x="8" y="1"/>
                      <a:pt x="7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9" y="3"/>
                      <a:pt x="9" y="5"/>
                      <a:pt x="10" y="5"/>
                    </a:cubicBezTo>
                    <a:cubicBezTo>
                      <a:pt x="11" y="5"/>
                      <a:pt x="12" y="7"/>
                      <a:pt x="12" y="7"/>
                    </a:cubicBezTo>
                    <a:cubicBezTo>
                      <a:pt x="14" y="7"/>
                      <a:pt x="13" y="7"/>
                      <a:pt x="14" y="8"/>
                    </a:cubicBezTo>
                    <a:cubicBezTo>
                      <a:pt x="13" y="9"/>
                      <a:pt x="9" y="8"/>
                      <a:pt x="7" y="8"/>
                    </a:cubicBezTo>
                    <a:cubicBezTo>
                      <a:pt x="7" y="9"/>
                      <a:pt x="5" y="9"/>
                      <a:pt x="5" y="10"/>
                    </a:cubicBezTo>
                    <a:cubicBezTo>
                      <a:pt x="3" y="9"/>
                      <a:pt x="3" y="8"/>
                      <a:pt x="0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1" y="5"/>
                      <a:pt x="2" y="4"/>
                      <a:pt x="2" y="2"/>
                    </a:cubicBezTo>
                    <a:cubicBezTo>
                      <a:pt x="3" y="2"/>
                      <a:pt x="4" y="2"/>
                      <a:pt x="4" y="0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68" name="组合 167"/>
            <p:cNvGrpSpPr/>
            <p:nvPr/>
          </p:nvGrpSpPr>
          <p:grpSpPr>
            <a:xfrm>
              <a:off x="3922713" y="1362075"/>
              <a:ext cx="3130550" cy="2228850"/>
              <a:chOff x="3922713" y="1362075"/>
              <a:chExt cx="3130550" cy="2228850"/>
            </a:xfrm>
            <a:grpFill/>
          </p:grpSpPr>
          <p:sp>
            <p:nvSpPr>
              <p:cNvPr id="169" name="Freeform 48"/>
              <p:cNvSpPr>
                <a:spLocks/>
              </p:cNvSpPr>
              <p:nvPr/>
            </p:nvSpPr>
            <p:spPr bwMode="auto">
              <a:xfrm>
                <a:off x="6316663" y="2244725"/>
                <a:ext cx="76200" cy="55563"/>
              </a:xfrm>
              <a:custGeom>
                <a:avLst/>
                <a:gdLst>
                  <a:gd name="T0" fmla="*/ 3 w 11"/>
                  <a:gd name="T1" fmla="*/ 0 h 8"/>
                  <a:gd name="T2" fmla="*/ 4 w 11"/>
                  <a:gd name="T3" fmla="*/ 0 h 8"/>
                  <a:gd name="T4" fmla="*/ 6 w 11"/>
                  <a:gd name="T5" fmla="*/ 3 h 8"/>
                  <a:gd name="T6" fmla="*/ 11 w 11"/>
                  <a:gd name="T7" fmla="*/ 2 h 8"/>
                  <a:gd name="T8" fmla="*/ 9 w 11"/>
                  <a:gd name="T9" fmla="*/ 5 h 8"/>
                  <a:gd name="T10" fmla="*/ 7 w 11"/>
                  <a:gd name="T11" fmla="*/ 5 h 8"/>
                  <a:gd name="T12" fmla="*/ 5 w 11"/>
                  <a:gd name="T13" fmla="*/ 6 h 8"/>
                  <a:gd name="T14" fmla="*/ 5 w 11"/>
                  <a:gd name="T15" fmla="*/ 7 h 8"/>
                  <a:gd name="T16" fmla="*/ 2 w 11"/>
                  <a:gd name="T17" fmla="*/ 6 h 8"/>
                  <a:gd name="T18" fmla="*/ 3 w 11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8">
                    <a:moveTo>
                      <a:pt x="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6" y="1"/>
                      <a:pt x="6" y="3"/>
                    </a:cubicBezTo>
                    <a:cubicBezTo>
                      <a:pt x="8" y="2"/>
                      <a:pt x="9" y="3"/>
                      <a:pt x="11" y="2"/>
                    </a:cubicBezTo>
                    <a:cubicBezTo>
                      <a:pt x="11" y="4"/>
                      <a:pt x="9" y="4"/>
                      <a:pt x="9" y="5"/>
                    </a:cubicBezTo>
                    <a:cubicBezTo>
                      <a:pt x="8" y="5"/>
                      <a:pt x="8" y="5"/>
                      <a:pt x="7" y="5"/>
                    </a:cubicBezTo>
                    <a:cubicBezTo>
                      <a:pt x="6" y="4"/>
                      <a:pt x="6" y="7"/>
                      <a:pt x="5" y="6"/>
                    </a:cubicBezTo>
                    <a:cubicBezTo>
                      <a:pt x="5" y="6"/>
                      <a:pt x="5" y="7"/>
                      <a:pt x="5" y="7"/>
                    </a:cubicBezTo>
                    <a:cubicBezTo>
                      <a:pt x="3" y="8"/>
                      <a:pt x="3" y="4"/>
                      <a:pt x="2" y="6"/>
                    </a:cubicBezTo>
                    <a:cubicBezTo>
                      <a:pt x="0" y="5"/>
                      <a:pt x="2" y="1"/>
                      <a:pt x="3" y="0"/>
                    </a:cubicBezTo>
                  </a:path>
                </a:pathLst>
              </a:custGeom>
              <a:grpFill/>
              <a:ln w="3175" cap="rnd" cmpd="sng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170" name="组合 169"/>
              <p:cNvGrpSpPr/>
              <p:nvPr/>
            </p:nvGrpSpPr>
            <p:grpSpPr>
              <a:xfrm>
                <a:off x="3922713" y="1362075"/>
                <a:ext cx="3130550" cy="2228850"/>
                <a:chOff x="3922713" y="1362075"/>
                <a:chExt cx="3130550" cy="2228850"/>
              </a:xfrm>
              <a:grpFill/>
            </p:grpSpPr>
            <p:sp>
              <p:nvSpPr>
                <p:cNvPr id="171" name="Freeform 34"/>
                <p:cNvSpPr>
                  <a:spLocks/>
                </p:cNvSpPr>
                <p:nvPr/>
              </p:nvSpPr>
              <p:spPr bwMode="auto">
                <a:xfrm>
                  <a:off x="4914900" y="1703388"/>
                  <a:ext cx="26988" cy="2063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2 h 3"/>
                    <a:gd name="T4" fmla="*/ 1 w 4"/>
                    <a:gd name="T5" fmla="*/ 3 h 3"/>
                    <a:gd name="T6" fmla="*/ 1 w 4"/>
                    <a:gd name="T7" fmla="*/ 1 h 3"/>
                    <a:gd name="T8" fmla="*/ 2 w 4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1" y="3"/>
                      </a:cubicBezTo>
                      <a:cubicBezTo>
                        <a:pt x="0" y="3"/>
                        <a:pt x="1" y="1"/>
                        <a:pt x="1" y="1"/>
                      </a:cubicBezTo>
                      <a:cubicBezTo>
                        <a:pt x="1" y="1"/>
                        <a:pt x="2" y="0"/>
                        <a:pt x="2" y="0"/>
                      </a:cubicBezTo>
                    </a:path>
                  </a:pathLst>
                </a:custGeom>
                <a:grpFill/>
                <a:ln w="3175" cap="rnd" cmpd="sng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" name="Freeform 84"/>
                <p:cNvSpPr>
                  <a:spLocks/>
                </p:cNvSpPr>
                <p:nvPr/>
              </p:nvSpPr>
              <p:spPr bwMode="auto">
                <a:xfrm>
                  <a:off x="4470400" y="1362075"/>
                  <a:ext cx="131763" cy="49213"/>
                </a:xfrm>
                <a:custGeom>
                  <a:avLst/>
                  <a:gdLst>
                    <a:gd name="T0" fmla="*/ 5 w 19"/>
                    <a:gd name="T1" fmla="*/ 1 h 7"/>
                    <a:gd name="T2" fmla="*/ 5 w 19"/>
                    <a:gd name="T3" fmla="*/ 2 h 7"/>
                    <a:gd name="T4" fmla="*/ 7 w 19"/>
                    <a:gd name="T5" fmla="*/ 3 h 7"/>
                    <a:gd name="T6" fmla="*/ 8 w 19"/>
                    <a:gd name="T7" fmla="*/ 2 h 7"/>
                    <a:gd name="T8" fmla="*/ 11 w 19"/>
                    <a:gd name="T9" fmla="*/ 3 h 7"/>
                    <a:gd name="T10" fmla="*/ 16 w 19"/>
                    <a:gd name="T11" fmla="*/ 2 h 7"/>
                    <a:gd name="T12" fmla="*/ 18 w 19"/>
                    <a:gd name="T13" fmla="*/ 3 h 7"/>
                    <a:gd name="T14" fmla="*/ 17 w 19"/>
                    <a:gd name="T15" fmla="*/ 5 h 7"/>
                    <a:gd name="T16" fmla="*/ 12 w 19"/>
                    <a:gd name="T17" fmla="*/ 6 h 7"/>
                    <a:gd name="T18" fmla="*/ 9 w 19"/>
                    <a:gd name="T19" fmla="*/ 7 h 7"/>
                    <a:gd name="T20" fmla="*/ 4 w 19"/>
                    <a:gd name="T21" fmla="*/ 3 h 7"/>
                    <a:gd name="T22" fmla="*/ 1 w 19"/>
                    <a:gd name="T23" fmla="*/ 3 h 7"/>
                    <a:gd name="T24" fmla="*/ 5 w 19"/>
                    <a:gd name="T2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" h="7">
                      <a:moveTo>
                        <a:pt x="5" y="1"/>
                      </a:moveTo>
                      <a:cubicBezTo>
                        <a:pt x="6" y="1"/>
                        <a:pt x="5" y="2"/>
                        <a:pt x="5" y="2"/>
                      </a:cubicBezTo>
                      <a:cubicBezTo>
                        <a:pt x="5" y="3"/>
                        <a:pt x="8" y="1"/>
                        <a:pt x="7" y="3"/>
                      </a:cubicBezTo>
                      <a:cubicBezTo>
                        <a:pt x="8" y="3"/>
                        <a:pt x="7" y="2"/>
                        <a:pt x="8" y="2"/>
                      </a:cubicBezTo>
                      <a:cubicBezTo>
                        <a:pt x="10" y="3"/>
                        <a:pt x="11" y="1"/>
                        <a:pt x="11" y="3"/>
                      </a:cubicBezTo>
                      <a:cubicBezTo>
                        <a:pt x="12" y="3"/>
                        <a:pt x="14" y="3"/>
                        <a:pt x="16" y="2"/>
                      </a:cubicBezTo>
                      <a:cubicBezTo>
                        <a:pt x="15" y="4"/>
                        <a:pt x="18" y="2"/>
                        <a:pt x="18" y="3"/>
                      </a:cubicBezTo>
                      <a:cubicBezTo>
                        <a:pt x="19" y="5"/>
                        <a:pt x="15" y="4"/>
                        <a:pt x="17" y="5"/>
                      </a:cubicBezTo>
                      <a:cubicBezTo>
                        <a:pt x="16" y="7"/>
                        <a:pt x="13" y="6"/>
                        <a:pt x="12" y="6"/>
                      </a:cubicBezTo>
                      <a:cubicBezTo>
                        <a:pt x="11" y="6"/>
                        <a:pt x="10" y="7"/>
                        <a:pt x="9" y="7"/>
                      </a:cubicBezTo>
                      <a:cubicBezTo>
                        <a:pt x="7" y="6"/>
                        <a:pt x="5" y="5"/>
                        <a:pt x="4" y="3"/>
                      </a:cubicBezTo>
                      <a:cubicBezTo>
                        <a:pt x="3" y="3"/>
                        <a:pt x="1" y="4"/>
                        <a:pt x="1" y="3"/>
                      </a:cubicBezTo>
                      <a:cubicBezTo>
                        <a:pt x="0" y="0"/>
                        <a:pt x="5" y="3"/>
                        <a:pt x="5" y="1"/>
                      </a:cubicBezTo>
                    </a:path>
                  </a:pathLst>
                </a:custGeom>
                <a:grpFill/>
                <a:ln w="3175" cap="rnd" cmpd="sng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73" name="组合 172"/>
                <p:cNvGrpSpPr/>
                <p:nvPr/>
              </p:nvGrpSpPr>
              <p:grpSpPr>
                <a:xfrm>
                  <a:off x="3922713" y="1382713"/>
                  <a:ext cx="3130550" cy="2208212"/>
                  <a:chOff x="3922713" y="1382713"/>
                  <a:chExt cx="3130550" cy="2208212"/>
                </a:xfrm>
                <a:grpFill/>
              </p:grpSpPr>
              <p:sp>
                <p:nvSpPr>
                  <p:cNvPr id="174" name="Freeform 72"/>
                  <p:cNvSpPr>
                    <a:spLocks/>
                  </p:cNvSpPr>
                  <p:nvPr/>
                </p:nvSpPr>
                <p:spPr bwMode="auto">
                  <a:xfrm>
                    <a:off x="6191250" y="2994025"/>
                    <a:ext cx="271463" cy="138113"/>
                  </a:xfrm>
                  <a:custGeom>
                    <a:avLst/>
                    <a:gdLst>
                      <a:gd name="T0" fmla="*/ 13 w 39"/>
                      <a:gd name="T1" fmla="*/ 10 h 20"/>
                      <a:gd name="T2" fmla="*/ 10 w 39"/>
                      <a:gd name="T3" fmla="*/ 9 h 20"/>
                      <a:gd name="T4" fmla="*/ 9 w 39"/>
                      <a:gd name="T5" fmla="*/ 7 h 20"/>
                      <a:gd name="T6" fmla="*/ 4 w 39"/>
                      <a:gd name="T7" fmla="*/ 5 h 20"/>
                      <a:gd name="T8" fmla="*/ 0 w 39"/>
                      <a:gd name="T9" fmla="*/ 5 h 20"/>
                      <a:gd name="T10" fmla="*/ 0 w 39"/>
                      <a:gd name="T11" fmla="*/ 3 h 20"/>
                      <a:gd name="T12" fmla="*/ 1 w 39"/>
                      <a:gd name="T13" fmla="*/ 3 h 20"/>
                      <a:gd name="T14" fmla="*/ 3 w 39"/>
                      <a:gd name="T15" fmla="*/ 2 h 20"/>
                      <a:gd name="T16" fmla="*/ 6 w 39"/>
                      <a:gd name="T17" fmla="*/ 3 h 20"/>
                      <a:gd name="T18" fmla="*/ 8 w 39"/>
                      <a:gd name="T19" fmla="*/ 2 h 20"/>
                      <a:gd name="T20" fmla="*/ 12 w 39"/>
                      <a:gd name="T21" fmla="*/ 0 h 20"/>
                      <a:gd name="T22" fmla="*/ 13 w 39"/>
                      <a:gd name="T23" fmla="*/ 1 h 20"/>
                      <a:gd name="T24" fmla="*/ 17 w 39"/>
                      <a:gd name="T25" fmla="*/ 3 h 20"/>
                      <a:gd name="T26" fmla="*/ 18 w 39"/>
                      <a:gd name="T27" fmla="*/ 2 h 20"/>
                      <a:gd name="T28" fmla="*/ 20 w 39"/>
                      <a:gd name="T29" fmla="*/ 3 h 20"/>
                      <a:gd name="T30" fmla="*/ 22 w 39"/>
                      <a:gd name="T31" fmla="*/ 3 h 20"/>
                      <a:gd name="T32" fmla="*/ 24 w 39"/>
                      <a:gd name="T33" fmla="*/ 4 h 20"/>
                      <a:gd name="T34" fmla="*/ 24 w 39"/>
                      <a:gd name="T35" fmla="*/ 6 h 20"/>
                      <a:gd name="T36" fmla="*/ 25 w 39"/>
                      <a:gd name="T37" fmla="*/ 6 h 20"/>
                      <a:gd name="T38" fmla="*/ 26 w 39"/>
                      <a:gd name="T39" fmla="*/ 7 h 20"/>
                      <a:gd name="T40" fmla="*/ 29 w 39"/>
                      <a:gd name="T41" fmla="*/ 9 h 20"/>
                      <a:gd name="T42" fmla="*/ 33 w 39"/>
                      <a:gd name="T43" fmla="*/ 10 h 20"/>
                      <a:gd name="T44" fmla="*/ 32 w 39"/>
                      <a:gd name="T45" fmla="*/ 12 h 20"/>
                      <a:gd name="T46" fmla="*/ 34 w 39"/>
                      <a:gd name="T47" fmla="*/ 13 h 20"/>
                      <a:gd name="T48" fmla="*/ 34 w 39"/>
                      <a:gd name="T49" fmla="*/ 14 h 20"/>
                      <a:gd name="T50" fmla="*/ 36 w 39"/>
                      <a:gd name="T51" fmla="*/ 16 h 20"/>
                      <a:gd name="T52" fmla="*/ 39 w 39"/>
                      <a:gd name="T53" fmla="*/ 19 h 20"/>
                      <a:gd name="T54" fmla="*/ 35 w 39"/>
                      <a:gd name="T55" fmla="*/ 19 h 20"/>
                      <a:gd name="T56" fmla="*/ 32 w 39"/>
                      <a:gd name="T57" fmla="*/ 17 h 20"/>
                      <a:gd name="T58" fmla="*/ 31 w 39"/>
                      <a:gd name="T59" fmla="*/ 16 h 20"/>
                      <a:gd name="T60" fmla="*/ 30 w 39"/>
                      <a:gd name="T61" fmla="*/ 15 h 20"/>
                      <a:gd name="T62" fmla="*/ 29 w 39"/>
                      <a:gd name="T63" fmla="*/ 14 h 20"/>
                      <a:gd name="T64" fmla="*/ 24 w 39"/>
                      <a:gd name="T65" fmla="*/ 13 h 20"/>
                      <a:gd name="T66" fmla="*/ 22 w 39"/>
                      <a:gd name="T67" fmla="*/ 18 h 20"/>
                      <a:gd name="T68" fmla="*/ 19 w 39"/>
                      <a:gd name="T69" fmla="*/ 17 h 20"/>
                      <a:gd name="T70" fmla="*/ 17 w 39"/>
                      <a:gd name="T71" fmla="*/ 16 h 20"/>
                      <a:gd name="T72" fmla="*/ 15 w 39"/>
                      <a:gd name="T73" fmla="*/ 14 h 20"/>
                      <a:gd name="T74" fmla="*/ 13 w 39"/>
                      <a:gd name="T75" fmla="*/ 16 h 20"/>
                      <a:gd name="T76" fmla="*/ 12 w 39"/>
                      <a:gd name="T77" fmla="*/ 15 h 20"/>
                      <a:gd name="T78" fmla="*/ 13 w 39"/>
                      <a:gd name="T79" fmla="*/ 13 h 20"/>
                      <a:gd name="T80" fmla="*/ 14 w 39"/>
                      <a:gd name="T81" fmla="*/ 11 h 20"/>
                      <a:gd name="T82" fmla="*/ 14 w 39"/>
                      <a:gd name="T83" fmla="*/ 12 h 20"/>
                      <a:gd name="T84" fmla="*/ 13 w 39"/>
                      <a:gd name="T85" fmla="*/ 1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9" h="20">
                        <a:moveTo>
                          <a:pt x="13" y="10"/>
                        </a:moveTo>
                        <a:cubicBezTo>
                          <a:pt x="12" y="10"/>
                          <a:pt x="12" y="8"/>
                          <a:pt x="10" y="9"/>
                        </a:cubicBezTo>
                        <a:cubicBezTo>
                          <a:pt x="10" y="8"/>
                          <a:pt x="10" y="7"/>
                          <a:pt x="9" y="7"/>
                        </a:cubicBezTo>
                        <a:cubicBezTo>
                          <a:pt x="7" y="6"/>
                          <a:pt x="5" y="6"/>
                          <a:pt x="4" y="5"/>
                        </a:cubicBezTo>
                        <a:cubicBezTo>
                          <a:pt x="2" y="6"/>
                          <a:pt x="2" y="5"/>
                          <a:pt x="0" y="5"/>
                        </a:cubicBezTo>
                        <a:cubicBezTo>
                          <a:pt x="0" y="4"/>
                          <a:pt x="1" y="3"/>
                          <a:pt x="0" y="3"/>
                        </a:cubicBezTo>
                        <a:cubicBezTo>
                          <a:pt x="0" y="2"/>
                          <a:pt x="1" y="3"/>
                          <a:pt x="1" y="3"/>
                        </a:cubicBezTo>
                        <a:cubicBezTo>
                          <a:pt x="2" y="3"/>
                          <a:pt x="2" y="2"/>
                          <a:pt x="3" y="2"/>
                        </a:cubicBezTo>
                        <a:cubicBezTo>
                          <a:pt x="4" y="3"/>
                          <a:pt x="5" y="3"/>
                          <a:pt x="6" y="3"/>
                        </a:cubicBezTo>
                        <a:cubicBezTo>
                          <a:pt x="7" y="4"/>
                          <a:pt x="7" y="2"/>
                          <a:pt x="8" y="2"/>
                        </a:cubicBezTo>
                        <a:cubicBezTo>
                          <a:pt x="9" y="1"/>
                          <a:pt x="11" y="1"/>
                          <a:pt x="12" y="0"/>
                        </a:cubicBezTo>
                        <a:cubicBezTo>
                          <a:pt x="13" y="0"/>
                          <a:pt x="13" y="1"/>
                          <a:pt x="13" y="1"/>
                        </a:cubicBezTo>
                        <a:cubicBezTo>
                          <a:pt x="14" y="2"/>
                          <a:pt x="17" y="1"/>
                          <a:pt x="17" y="3"/>
                        </a:cubicBezTo>
                        <a:cubicBezTo>
                          <a:pt x="18" y="3"/>
                          <a:pt x="18" y="2"/>
                          <a:pt x="18" y="2"/>
                        </a:cubicBezTo>
                        <a:cubicBezTo>
                          <a:pt x="19" y="2"/>
                          <a:pt x="19" y="3"/>
                          <a:pt x="20" y="3"/>
                        </a:cubicBezTo>
                        <a:cubicBezTo>
                          <a:pt x="20" y="4"/>
                          <a:pt x="21" y="3"/>
                          <a:pt x="22" y="3"/>
                        </a:cubicBezTo>
                        <a:cubicBezTo>
                          <a:pt x="23" y="4"/>
                          <a:pt x="23" y="5"/>
                          <a:pt x="24" y="4"/>
                        </a:cubicBezTo>
                        <a:cubicBezTo>
                          <a:pt x="25" y="5"/>
                          <a:pt x="25" y="5"/>
                          <a:pt x="24" y="6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6" y="6"/>
                          <a:pt x="26" y="7"/>
                          <a:pt x="26" y="7"/>
                        </a:cubicBezTo>
                        <a:cubicBezTo>
                          <a:pt x="26" y="8"/>
                          <a:pt x="28" y="8"/>
                          <a:pt x="29" y="9"/>
                        </a:cubicBezTo>
                        <a:cubicBezTo>
                          <a:pt x="29" y="9"/>
                          <a:pt x="31" y="10"/>
                          <a:pt x="33" y="10"/>
                        </a:cubicBezTo>
                        <a:cubicBezTo>
                          <a:pt x="33" y="11"/>
                          <a:pt x="32" y="11"/>
                          <a:pt x="32" y="12"/>
                        </a:cubicBezTo>
                        <a:cubicBezTo>
                          <a:pt x="33" y="13"/>
                          <a:pt x="34" y="13"/>
                          <a:pt x="34" y="13"/>
                        </a:cubicBezTo>
                        <a:cubicBezTo>
                          <a:pt x="34" y="13"/>
                          <a:pt x="34" y="14"/>
                          <a:pt x="34" y="14"/>
                        </a:cubicBezTo>
                        <a:cubicBezTo>
                          <a:pt x="35" y="15"/>
                          <a:pt x="35" y="15"/>
                          <a:pt x="36" y="16"/>
                        </a:cubicBezTo>
                        <a:cubicBezTo>
                          <a:pt x="37" y="17"/>
                          <a:pt x="37" y="19"/>
                          <a:pt x="39" y="19"/>
                        </a:cubicBezTo>
                        <a:cubicBezTo>
                          <a:pt x="38" y="20"/>
                          <a:pt x="36" y="19"/>
                          <a:pt x="35" y="19"/>
                        </a:cubicBezTo>
                        <a:cubicBezTo>
                          <a:pt x="34" y="19"/>
                          <a:pt x="33" y="18"/>
                          <a:pt x="32" y="17"/>
                        </a:cubicBezTo>
                        <a:cubicBezTo>
                          <a:pt x="31" y="16"/>
                          <a:pt x="31" y="16"/>
                          <a:pt x="31" y="16"/>
                        </a:cubicBezTo>
                        <a:cubicBezTo>
                          <a:pt x="30" y="15"/>
                          <a:pt x="30" y="16"/>
                          <a:pt x="30" y="15"/>
                        </a:cubicBezTo>
                        <a:cubicBezTo>
                          <a:pt x="30" y="15"/>
                          <a:pt x="29" y="14"/>
                          <a:pt x="29" y="14"/>
                        </a:cubicBezTo>
                        <a:cubicBezTo>
                          <a:pt x="27" y="13"/>
                          <a:pt x="26" y="14"/>
                          <a:pt x="24" y="13"/>
                        </a:cubicBezTo>
                        <a:cubicBezTo>
                          <a:pt x="23" y="14"/>
                          <a:pt x="23" y="16"/>
                          <a:pt x="22" y="18"/>
                        </a:cubicBezTo>
                        <a:cubicBezTo>
                          <a:pt x="22" y="17"/>
                          <a:pt x="20" y="17"/>
                          <a:pt x="19" y="17"/>
                        </a:cubicBezTo>
                        <a:cubicBezTo>
                          <a:pt x="18" y="16"/>
                          <a:pt x="19" y="15"/>
                          <a:pt x="17" y="16"/>
                        </a:cubicBezTo>
                        <a:cubicBezTo>
                          <a:pt x="19" y="13"/>
                          <a:pt x="15" y="16"/>
                          <a:pt x="15" y="14"/>
                        </a:cubicBezTo>
                        <a:cubicBezTo>
                          <a:pt x="14" y="14"/>
                          <a:pt x="13" y="14"/>
                          <a:pt x="13" y="16"/>
                        </a:cubicBezTo>
                        <a:cubicBezTo>
                          <a:pt x="13" y="15"/>
                          <a:pt x="13" y="14"/>
                          <a:pt x="12" y="15"/>
                        </a:cubicBezTo>
                        <a:cubicBezTo>
                          <a:pt x="12" y="14"/>
                          <a:pt x="13" y="14"/>
                          <a:pt x="13" y="13"/>
                        </a:cubicBezTo>
                        <a:cubicBezTo>
                          <a:pt x="14" y="12"/>
                          <a:pt x="15" y="12"/>
                          <a:pt x="14" y="11"/>
                        </a:cubicBezTo>
                        <a:cubicBezTo>
                          <a:pt x="14" y="11"/>
                          <a:pt x="14" y="12"/>
                          <a:pt x="14" y="12"/>
                        </a:cubicBezTo>
                        <a:cubicBezTo>
                          <a:pt x="13" y="12"/>
                          <a:pt x="13" y="9"/>
                          <a:pt x="13" y="10"/>
                        </a:cubicBezTo>
                      </a:path>
                    </a:pathLst>
                  </a:custGeom>
                  <a:grpFill/>
                  <a:ln w="3175" cap="rnd" cmpd="sng">
                    <a:noFill/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" name="Freeform 95"/>
                  <p:cNvSpPr>
                    <a:spLocks/>
                  </p:cNvSpPr>
                  <p:nvPr/>
                </p:nvSpPr>
                <p:spPr bwMode="auto">
                  <a:xfrm>
                    <a:off x="5830888" y="2862263"/>
                    <a:ext cx="152400" cy="166688"/>
                  </a:xfrm>
                  <a:custGeom>
                    <a:avLst/>
                    <a:gdLst>
                      <a:gd name="T0" fmla="*/ 18 w 22"/>
                      <a:gd name="T1" fmla="*/ 1 h 24"/>
                      <a:gd name="T2" fmla="*/ 20 w 22"/>
                      <a:gd name="T3" fmla="*/ 2 h 24"/>
                      <a:gd name="T4" fmla="*/ 22 w 22"/>
                      <a:gd name="T5" fmla="*/ 4 h 24"/>
                      <a:gd name="T6" fmla="*/ 20 w 22"/>
                      <a:gd name="T7" fmla="*/ 6 h 24"/>
                      <a:gd name="T8" fmla="*/ 19 w 22"/>
                      <a:gd name="T9" fmla="*/ 10 h 24"/>
                      <a:gd name="T10" fmla="*/ 20 w 22"/>
                      <a:gd name="T11" fmla="*/ 11 h 24"/>
                      <a:gd name="T12" fmla="*/ 20 w 22"/>
                      <a:gd name="T13" fmla="*/ 12 h 24"/>
                      <a:gd name="T14" fmla="*/ 21 w 22"/>
                      <a:gd name="T15" fmla="*/ 13 h 24"/>
                      <a:gd name="T16" fmla="*/ 19 w 22"/>
                      <a:gd name="T17" fmla="*/ 15 h 24"/>
                      <a:gd name="T18" fmla="*/ 18 w 22"/>
                      <a:gd name="T19" fmla="*/ 18 h 24"/>
                      <a:gd name="T20" fmla="*/ 18 w 22"/>
                      <a:gd name="T21" fmla="*/ 19 h 24"/>
                      <a:gd name="T22" fmla="*/ 17 w 22"/>
                      <a:gd name="T23" fmla="*/ 19 h 24"/>
                      <a:gd name="T24" fmla="*/ 16 w 22"/>
                      <a:gd name="T25" fmla="*/ 21 h 24"/>
                      <a:gd name="T26" fmla="*/ 16 w 22"/>
                      <a:gd name="T27" fmla="*/ 24 h 24"/>
                      <a:gd name="T28" fmla="*/ 10 w 22"/>
                      <a:gd name="T29" fmla="*/ 22 h 24"/>
                      <a:gd name="T30" fmla="*/ 10 w 22"/>
                      <a:gd name="T31" fmla="*/ 23 h 24"/>
                      <a:gd name="T32" fmla="*/ 8 w 22"/>
                      <a:gd name="T33" fmla="*/ 22 h 24"/>
                      <a:gd name="T34" fmla="*/ 5 w 22"/>
                      <a:gd name="T35" fmla="*/ 22 h 24"/>
                      <a:gd name="T36" fmla="*/ 4 w 22"/>
                      <a:gd name="T37" fmla="*/ 22 h 24"/>
                      <a:gd name="T38" fmla="*/ 2 w 22"/>
                      <a:gd name="T39" fmla="*/ 19 h 24"/>
                      <a:gd name="T40" fmla="*/ 2 w 22"/>
                      <a:gd name="T41" fmla="*/ 17 h 24"/>
                      <a:gd name="T42" fmla="*/ 2 w 22"/>
                      <a:gd name="T43" fmla="*/ 17 h 24"/>
                      <a:gd name="T44" fmla="*/ 1 w 22"/>
                      <a:gd name="T45" fmla="*/ 12 h 24"/>
                      <a:gd name="T46" fmla="*/ 6 w 22"/>
                      <a:gd name="T47" fmla="*/ 12 h 24"/>
                      <a:gd name="T48" fmla="*/ 6 w 22"/>
                      <a:gd name="T49" fmla="*/ 10 h 24"/>
                      <a:gd name="T50" fmla="*/ 10 w 22"/>
                      <a:gd name="T51" fmla="*/ 7 h 24"/>
                      <a:gd name="T52" fmla="*/ 13 w 22"/>
                      <a:gd name="T53" fmla="*/ 6 h 24"/>
                      <a:gd name="T54" fmla="*/ 14 w 22"/>
                      <a:gd name="T55" fmla="*/ 5 h 24"/>
                      <a:gd name="T56" fmla="*/ 15 w 22"/>
                      <a:gd name="T57" fmla="*/ 5 h 24"/>
                      <a:gd name="T58" fmla="*/ 16 w 22"/>
                      <a:gd name="T59" fmla="*/ 4 h 24"/>
                      <a:gd name="T60" fmla="*/ 18 w 22"/>
                      <a:gd name="T61" fmla="*/ 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22" h="24">
                        <a:moveTo>
                          <a:pt x="18" y="1"/>
                        </a:moveTo>
                        <a:cubicBezTo>
                          <a:pt x="18" y="0"/>
                          <a:pt x="19" y="2"/>
                          <a:pt x="20" y="2"/>
                        </a:cubicBezTo>
                        <a:cubicBezTo>
                          <a:pt x="21" y="3"/>
                          <a:pt x="21" y="4"/>
                          <a:pt x="22" y="4"/>
                        </a:cubicBezTo>
                        <a:cubicBezTo>
                          <a:pt x="22" y="5"/>
                          <a:pt x="21" y="6"/>
                          <a:pt x="20" y="6"/>
                        </a:cubicBezTo>
                        <a:cubicBezTo>
                          <a:pt x="19" y="7"/>
                          <a:pt x="20" y="10"/>
                          <a:pt x="19" y="10"/>
                        </a:cubicBezTo>
                        <a:cubicBezTo>
                          <a:pt x="19" y="10"/>
                          <a:pt x="20" y="10"/>
                          <a:pt x="20" y="11"/>
                        </a:cubicBezTo>
                        <a:cubicBezTo>
                          <a:pt x="20" y="11"/>
                          <a:pt x="20" y="12"/>
                          <a:pt x="20" y="12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1" y="15"/>
                          <a:pt x="20" y="16"/>
                          <a:pt x="19" y="15"/>
                        </a:cubicBezTo>
                        <a:cubicBezTo>
                          <a:pt x="19" y="16"/>
                          <a:pt x="20" y="17"/>
                          <a:pt x="18" y="18"/>
                        </a:cubicBezTo>
                        <a:cubicBezTo>
                          <a:pt x="18" y="18"/>
                          <a:pt x="18" y="19"/>
                          <a:pt x="18" y="19"/>
                        </a:cubicBezTo>
                        <a:cubicBezTo>
                          <a:pt x="18" y="19"/>
                          <a:pt x="17" y="19"/>
                          <a:pt x="17" y="19"/>
                        </a:cubicBezTo>
                        <a:cubicBezTo>
                          <a:pt x="17" y="19"/>
                          <a:pt x="17" y="21"/>
                          <a:pt x="16" y="21"/>
                        </a:cubicBezTo>
                        <a:cubicBezTo>
                          <a:pt x="17" y="22"/>
                          <a:pt x="15" y="22"/>
                          <a:pt x="16" y="24"/>
                        </a:cubicBezTo>
                        <a:cubicBezTo>
                          <a:pt x="13" y="24"/>
                          <a:pt x="12" y="23"/>
                          <a:pt x="10" y="22"/>
                        </a:cubicBezTo>
                        <a:cubicBezTo>
                          <a:pt x="10" y="22"/>
                          <a:pt x="10" y="23"/>
                          <a:pt x="10" y="23"/>
                        </a:cubicBezTo>
                        <a:cubicBezTo>
                          <a:pt x="9" y="24"/>
                          <a:pt x="8" y="23"/>
                          <a:pt x="8" y="22"/>
                        </a:cubicBezTo>
                        <a:cubicBezTo>
                          <a:pt x="7" y="22"/>
                          <a:pt x="6" y="23"/>
                          <a:pt x="5" y="22"/>
                        </a:cubicBezTo>
                        <a:cubicBezTo>
                          <a:pt x="5" y="22"/>
                          <a:pt x="6" y="21"/>
                          <a:pt x="4" y="22"/>
                        </a:cubicBezTo>
                        <a:cubicBezTo>
                          <a:pt x="3" y="21"/>
                          <a:pt x="3" y="19"/>
                          <a:pt x="2" y="19"/>
                        </a:cubicBezTo>
                        <a:cubicBezTo>
                          <a:pt x="2" y="18"/>
                          <a:pt x="2" y="18"/>
                          <a:pt x="2" y="17"/>
                        </a:cubicBezTo>
                        <a:cubicBezTo>
                          <a:pt x="2" y="16"/>
                          <a:pt x="2" y="16"/>
                          <a:pt x="2" y="17"/>
                        </a:cubicBezTo>
                        <a:cubicBezTo>
                          <a:pt x="0" y="16"/>
                          <a:pt x="1" y="14"/>
                          <a:pt x="1" y="12"/>
                        </a:cubicBezTo>
                        <a:cubicBezTo>
                          <a:pt x="3" y="12"/>
                          <a:pt x="5" y="12"/>
                          <a:pt x="6" y="12"/>
                        </a:cubicBezTo>
                        <a:cubicBezTo>
                          <a:pt x="6" y="11"/>
                          <a:pt x="7" y="10"/>
                          <a:pt x="6" y="10"/>
                        </a:cubicBezTo>
                        <a:cubicBezTo>
                          <a:pt x="7" y="9"/>
                          <a:pt x="11" y="8"/>
                          <a:pt x="10" y="7"/>
                        </a:cubicBezTo>
                        <a:cubicBezTo>
                          <a:pt x="11" y="7"/>
                          <a:pt x="12" y="6"/>
                          <a:pt x="13" y="6"/>
                        </a:cubicBezTo>
                        <a:cubicBezTo>
                          <a:pt x="14" y="6"/>
                          <a:pt x="14" y="5"/>
                          <a:pt x="14" y="5"/>
                        </a:cubicBezTo>
                        <a:cubicBezTo>
                          <a:pt x="14" y="5"/>
                          <a:pt x="15" y="5"/>
                          <a:pt x="15" y="5"/>
                        </a:cubicBezTo>
                        <a:cubicBezTo>
                          <a:pt x="15" y="4"/>
                          <a:pt x="15" y="3"/>
                          <a:pt x="16" y="4"/>
                        </a:cubicBezTo>
                        <a:cubicBezTo>
                          <a:pt x="15" y="1"/>
                          <a:pt x="18" y="2"/>
                          <a:pt x="18" y="1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noFill/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76" name="组合 175"/>
                  <p:cNvGrpSpPr/>
                  <p:nvPr/>
                </p:nvGrpSpPr>
                <p:grpSpPr>
                  <a:xfrm>
                    <a:off x="3922713" y="1382713"/>
                    <a:ext cx="3130550" cy="2208212"/>
                    <a:chOff x="3922713" y="1382713"/>
                    <a:chExt cx="3130550" cy="2208212"/>
                  </a:xfrm>
                  <a:grpFill/>
                </p:grpSpPr>
                <p:sp>
                  <p:nvSpPr>
                    <p:cNvPr id="177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6038850" y="2751138"/>
                      <a:ext cx="55563" cy="61913"/>
                    </a:xfrm>
                    <a:custGeom>
                      <a:avLst/>
                      <a:gdLst>
                        <a:gd name="T0" fmla="*/ 4 w 8"/>
                        <a:gd name="T1" fmla="*/ 1 h 9"/>
                        <a:gd name="T2" fmla="*/ 6 w 8"/>
                        <a:gd name="T3" fmla="*/ 3 h 9"/>
                        <a:gd name="T4" fmla="*/ 5 w 8"/>
                        <a:gd name="T5" fmla="*/ 3 h 9"/>
                        <a:gd name="T6" fmla="*/ 6 w 8"/>
                        <a:gd name="T7" fmla="*/ 4 h 9"/>
                        <a:gd name="T8" fmla="*/ 8 w 8"/>
                        <a:gd name="T9" fmla="*/ 7 h 9"/>
                        <a:gd name="T10" fmla="*/ 7 w 8"/>
                        <a:gd name="T11" fmla="*/ 9 h 9"/>
                        <a:gd name="T12" fmla="*/ 5 w 8"/>
                        <a:gd name="T13" fmla="*/ 9 h 9"/>
                        <a:gd name="T14" fmla="*/ 3 w 8"/>
                        <a:gd name="T15" fmla="*/ 6 h 9"/>
                        <a:gd name="T16" fmla="*/ 4 w 8"/>
                        <a:gd name="T17" fmla="*/ 5 h 9"/>
                        <a:gd name="T18" fmla="*/ 0 w 8"/>
                        <a:gd name="T19" fmla="*/ 2 h 9"/>
                        <a:gd name="T20" fmla="*/ 4 w 8"/>
                        <a:gd name="T21" fmla="*/ 1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8" h="9">
                          <a:moveTo>
                            <a:pt x="4" y="1"/>
                          </a:moveTo>
                          <a:cubicBezTo>
                            <a:pt x="3" y="3"/>
                            <a:pt x="5" y="2"/>
                            <a:pt x="6" y="3"/>
                          </a:cubicBezTo>
                          <a:cubicBezTo>
                            <a:pt x="6" y="3"/>
                            <a:pt x="5" y="3"/>
                            <a:pt x="5" y="3"/>
                          </a:cubicBezTo>
                          <a:cubicBezTo>
                            <a:pt x="5" y="3"/>
                            <a:pt x="6" y="4"/>
                            <a:pt x="6" y="4"/>
                          </a:cubicBezTo>
                          <a:cubicBezTo>
                            <a:pt x="6" y="5"/>
                            <a:pt x="8" y="5"/>
                            <a:pt x="8" y="7"/>
                          </a:cubicBezTo>
                          <a:cubicBezTo>
                            <a:pt x="7" y="7"/>
                            <a:pt x="7" y="8"/>
                            <a:pt x="7" y="9"/>
                          </a:cubicBezTo>
                          <a:cubicBezTo>
                            <a:pt x="6" y="8"/>
                            <a:pt x="5" y="8"/>
                            <a:pt x="5" y="9"/>
                          </a:cubicBezTo>
                          <a:cubicBezTo>
                            <a:pt x="4" y="8"/>
                            <a:pt x="4" y="6"/>
                            <a:pt x="3" y="6"/>
                          </a:cubicBezTo>
                          <a:cubicBezTo>
                            <a:pt x="3" y="5"/>
                            <a:pt x="4" y="6"/>
                            <a:pt x="4" y="5"/>
                          </a:cubicBezTo>
                          <a:cubicBezTo>
                            <a:pt x="2" y="4"/>
                            <a:pt x="2" y="2"/>
                            <a:pt x="0" y="2"/>
                          </a:cubicBezTo>
                          <a:cubicBezTo>
                            <a:pt x="1" y="0"/>
                            <a:pt x="2" y="1"/>
                            <a:pt x="4" y="1"/>
                          </a:cubicBezTo>
                        </a:path>
                      </a:pathLst>
                    </a:custGeom>
                    <a:grpFill/>
                    <a:ln w="3175" cap="rnd" cmpd="sng">
                      <a:noFill/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8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6032500" y="2786063"/>
                      <a:ext cx="34925" cy="47625"/>
                    </a:xfrm>
                    <a:custGeom>
                      <a:avLst/>
                      <a:gdLst>
                        <a:gd name="T0" fmla="*/ 5 w 5"/>
                        <a:gd name="T1" fmla="*/ 6 h 7"/>
                        <a:gd name="T2" fmla="*/ 2 w 5"/>
                        <a:gd name="T3" fmla="*/ 6 h 7"/>
                        <a:gd name="T4" fmla="*/ 0 w 5"/>
                        <a:gd name="T5" fmla="*/ 4 h 7"/>
                        <a:gd name="T6" fmla="*/ 5 w 5"/>
                        <a:gd name="T7" fmla="*/ 6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" h="7">
                          <a:moveTo>
                            <a:pt x="5" y="6"/>
                          </a:moveTo>
                          <a:cubicBezTo>
                            <a:pt x="5" y="7"/>
                            <a:pt x="3" y="6"/>
                            <a:pt x="2" y="6"/>
                          </a:cubicBezTo>
                          <a:cubicBezTo>
                            <a:pt x="2" y="5"/>
                            <a:pt x="2" y="3"/>
                            <a:pt x="0" y="4"/>
                          </a:cubicBezTo>
                          <a:cubicBezTo>
                            <a:pt x="2" y="0"/>
                            <a:pt x="2" y="6"/>
                            <a:pt x="5" y="6"/>
                          </a:cubicBezTo>
                        </a:path>
                      </a:pathLst>
                    </a:custGeom>
                    <a:grpFill/>
                    <a:ln w="3175" cap="rnd" cmpd="sng">
                      <a:noFill/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9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6059488" y="2827338"/>
                      <a:ext cx="41275" cy="61913"/>
                    </a:xfrm>
                    <a:custGeom>
                      <a:avLst/>
                      <a:gdLst>
                        <a:gd name="T0" fmla="*/ 5 w 6"/>
                        <a:gd name="T1" fmla="*/ 0 h 9"/>
                        <a:gd name="T2" fmla="*/ 6 w 6"/>
                        <a:gd name="T3" fmla="*/ 4 h 9"/>
                        <a:gd name="T4" fmla="*/ 4 w 6"/>
                        <a:gd name="T5" fmla="*/ 5 h 9"/>
                        <a:gd name="T6" fmla="*/ 4 w 6"/>
                        <a:gd name="T7" fmla="*/ 9 h 9"/>
                        <a:gd name="T8" fmla="*/ 2 w 6"/>
                        <a:gd name="T9" fmla="*/ 7 h 9"/>
                        <a:gd name="T10" fmla="*/ 2 w 6"/>
                        <a:gd name="T11" fmla="*/ 5 h 9"/>
                        <a:gd name="T12" fmla="*/ 2 w 6"/>
                        <a:gd name="T13" fmla="*/ 4 h 9"/>
                        <a:gd name="T14" fmla="*/ 2 w 6"/>
                        <a:gd name="T15" fmla="*/ 4 h 9"/>
                        <a:gd name="T16" fmla="*/ 3 w 6"/>
                        <a:gd name="T17" fmla="*/ 2 h 9"/>
                        <a:gd name="T18" fmla="*/ 4 w 6"/>
                        <a:gd name="T19" fmla="*/ 1 h 9"/>
                        <a:gd name="T20" fmla="*/ 5 w 6"/>
                        <a:gd name="T21" fmla="*/ 0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6" h="9">
                          <a:moveTo>
                            <a:pt x="5" y="0"/>
                          </a:moveTo>
                          <a:cubicBezTo>
                            <a:pt x="5" y="2"/>
                            <a:pt x="5" y="4"/>
                            <a:pt x="6" y="4"/>
                          </a:cubicBezTo>
                          <a:cubicBezTo>
                            <a:pt x="6" y="5"/>
                            <a:pt x="5" y="5"/>
                            <a:pt x="4" y="5"/>
                          </a:cubicBezTo>
                          <a:cubicBezTo>
                            <a:pt x="5" y="6"/>
                            <a:pt x="4" y="7"/>
                            <a:pt x="4" y="9"/>
                          </a:cubicBezTo>
                          <a:cubicBezTo>
                            <a:pt x="3" y="9"/>
                            <a:pt x="3" y="7"/>
                            <a:pt x="2" y="7"/>
                          </a:cubicBezTo>
                          <a:cubicBezTo>
                            <a:pt x="1" y="6"/>
                            <a:pt x="2" y="6"/>
                            <a:pt x="2" y="5"/>
                          </a:cubicBezTo>
                          <a:cubicBezTo>
                            <a:pt x="2" y="5"/>
                            <a:pt x="1" y="4"/>
                            <a:pt x="2" y="4"/>
                          </a:cubicBezTo>
                          <a:cubicBezTo>
                            <a:pt x="2" y="3"/>
                            <a:pt x="2" y="4"/>
                            <a:pt x="2" y="4"/>
                          </a:cubicBezTo>
                          <a:cubicBezTo>
                            <a:pt x="0" y="4"/>
                            <a:pt x="2" y="2"/>
                            <a:pt x="3" y="2"/>
                          </a:cubicBezTo>
                          <a:cubicBezTo>
                            <a:pt x="3" y="2"/>
                            <a:pt x="3" y="1"/>
                            <a:pt x="4" y="1"/>
                          </a:cubicBezTo>
                          <a:cubicBezTo>
                            <a:pt x="4" y="1"/>
                            <a:pt x="4" y="0"/>
                            <a:pt x="5" y="0"/>
                          </a:cubicBezTo>
                        </a:path>
                      </a:pathLst>
                    </a:custGeom>
                    <a:grpFill/>
                    <a:ln w="3175" cap="rnd" cmpd="sng">
                      <a:noFill/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0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6032500" y="2841625"/>
                      <a:ext cx="26988" cy="26988"/>
                    </a:xfrm>
                    <a:custGeom>
                      <a:avLst/>
                      <a:gdLst>
                        <a:gd name="T0" fmla="*/ 3 w 4"/>
                        <a:gd name="T1" fmla="*/ 0 h 4"/>
                        <a:gd name="T2" fmla="*/ 4 w 4"/>
                        <a:gd name="T3" fmla="*/ 1 h 4"/>
                        <a:gd name="T4" fmla="*/ 4 w 4"/>
                        <a:gd name="T5" fmla="*/ 2 h 4"/>
                        <a:gd name="T6" fmla="*/ 0 w 4"/>
                        <a:gd name="T7" fmla="*/ 4 h 4"/>
                        <a:gd name="T8" fmla="*/ 3 w 4"/>
                        <a:gd name="T9" fmla="*/ 0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3" y="0"/>
                          </a:moveTo>
                          <a:cubicBezTo>
                            <a:pt x="4" y="0"/>
                            <a:pt x="4" y="0"/>
                            <a:pt x="4" y="1"/>
                          </a:cubicBezTo>
                          <a:cubicBezTo>
                            <a:pt x="3" y="1"/>
                            <a:pt x="3" y="2"/>
                            <a:pt x="4" y="2"/>
                          </a:cubicBezTo>
                          <a:cubicBezTo>
                            <a:pt x="3" y="2"/>
                            <a:pt x="2" y="3"/>
                            <a:pt x="0" y="4"/>
                          </a:cubicBezTo>
                          <a:cubicBezTo>
                            <a:pt x="0" y="1"/>
                            <a:pt x="3" y="2"/>
                            <a:pt x="3" y="0"/>
                          </a:cubicBezTo>
                        </a:path>
                      </a:pathLst>
                    </a:custGeom>
                    <a:grpFill/>
                    <a:ln w="3175" cap="rnd" cmpd="sng">
                      <a:noFill/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1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6115050" y="2938463"/>
                      <a:ext cx="20638" cy="34925"/>
                    </a:xfrm>
                    <a:custGeom>
                      <a:avLst/>
                      <a:gdLst>
                        <a:gd name="T0" fmla="*/ 1 w 3"/>
                        <a:gd name="T1" fmla="*/ 0 h 5"/>
                        <a:gd name="T2" fmla="*/ 3 w 3"/>
                        <a:gd name="T3" fmla="*/ 1 h 5"/>
                        <a:gd name="T4" fmla="*/ 0 w 3"/>
                        <a:gd name="T5" fmla="*/ 4 h 5"/>
                        <a:gd name="T6" fmla="*/ 1 w 3"/>
                        <a:gd name="T7" fmla="*/ 4 h 5"/>
                        <a:gd name="T8" fmla="*/ 1 w 3"/>
                        <a:gd name="T9" fmla="*/ 0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" h="5">
                          <a:moveTo>
                            <a:pt x="1" y="0"/>
                          </a:moveTo>
                          <a:cubicBezTo>
                            <a:pt x="2" y="0"/>
                            <a:pt x="1" y="2"/>
                            <a:pt x="3" y="1"/>
                          </a:cubicBezTo>
                          <a:cubicBezTo>
                            <a:pt x="2" y="3"/>
                            <a:pt x="3" y="5"/>
                            <a:pt x="0" y="4"/>
                          </a:cubicBezTo>
                          <a:cubicBezTo>
                            <a:pt x="0" y="4"/>
                            <a:pt x="1" y="4"/>
                            <a:pt x="1" y="4"/>
                          </a:cubicBezTo>
                          <a:cubicBezTo>
                            <a:pt x="0" y="2"/>
                            <a:pt x="0" y="2"/>
                            <a:pt x="1" y="0"/>
                          </a:cubicBezTo>
                        </a:path>
                      </a:pathLst>
                    </a:custGeom>
                    <a:grpFill/>
                    <a:ln w="3175" cap="rnd" cmpd="sng">
                      <a:noFill/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2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6003925" y="2944813"/>
                      <a:ext cx="69850" cy="28575"/>
                    </a:xfrm>
                    <a:custGeom>
                      <a:avLst/>
                      <a:gdLst>
                        <a:gd name="T0" fmla="*/ 10 w 10"/>
                        <a:gd name="T1" fmla="*/ 1 h 4"/>
                        <a:gd name="T2" fmla="*/ 7 w 10"/>
                        <a:gd name="T3" fmla="*/ 3 h 4"/>
                        <a:gd name="T4" fmla="*/ 0 w 10"/>
                        <a:gd name="T5" fmla="*/ 3 h 4"/>
                        <a:gd name="T6" fmla="*/ 9 w 10"/>
                        <a:gd name="T7" fmla="*/ 1 h 4"/>
                        <a:gd name="T8" fmla="*/ 10 w 10"/>
                        <a:gd name="T9" fmla="*/ 1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" h="4">
                          <a:moveTo>
                            <a:pt x="10" y="1"/>
                          </a:moveTo>
                          <a:cubicBezTo>
                            <a:pt x="10" y="3"/>
                            <a:pt x="8" y="3"/>
                            <a:pt x="7" y="3"/>
                          </a:cubicBezTo>
                          <a:cubicBezTo>
                            <a:pt x="5" y="3"/>
                            <a:pt x="2" y="3"/>
                            <a:pt x="0" y="3"/>
                          </a:cubicBezTo>
                          <a:cubicBezTo>
                            <a:pt x="0" y="0"/>
                            <a:pt x="7" y="4"/>
                            <a:pt x="9" y="1"/>
                          </a:cubicBezTo>
                          <a:cubicBezTo>
                            <a:pt x="9" y="1"/>
                            <a:pt x="10" y="1"/>
                            <a:pt x="10" y="1"/>
                          </a:cubicBezTo>
                        </a:path>
                      </a:pathLst>
                    </a:custGeom>
                    <a:grpFill/>
                    <a:ln w="3175" cap="rnd" cmpd="sng">
                      <a:noFill/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3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6164263" y="2973388"/>
                      <a:ext cx="47625" cy="34925"/>
                    </a:xfrm>
                    <a:custGeom>
                      <a:avLst/>
                      <a:gdLst>
                        <a:gd name="T0" fmla="*/ 7 w 7"/>
                        <a:gd name="T1" fmla="*/ 3 h 5"/>
                        <a:gd name="T2" fmla="*/ 6 w 7"/>
                        <a:gd name="T3" fmla="*/ 4 h 5"/>
                        <a:gd name="T4" fmla="*/ 3 w 7"/>
                        <a:gd name="T5" fmla="*/ 4 h 5"/>
                        <a:gd name="T6" fmla="*/ 2 w 7"/>
                        <a:gd name="T7" fmla="*/ 4 h 5"/>
                        <a:gd name="T8" fmla="*/ 0 w 7"/>
                        <a:gd name="T9" fmla="*/ 2 h 5"/>
                        <a:gd name="T10" fmla="*/ 3 w 7"/>
                        <a:gd name="T11" fmla="*/ 1 h 5"/>
                        <a:gd name="T12" fmla="*/ 4 w 7"/>
                        <a:gd name="T13" fmla="*/ 1 h 5"/>
                        <a:gd name="T14" fmla="*/ 4 w 7"/>
                        <a:gd name="T15" fmla="*/ 1 h 5"/>
                        <a:gd name="T16" fmla="*/ 5 w 7"/>
                        <a:gd name="T17" fmla="*/ 1 h 5"/>
                        <a:gd name="T18" fmla="*/ 7 w 7"/>
                        <a:gd name="T19" fmla="*/ 3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7" h="5">
                          <a:moveTo>
                            <a:pt x="7" y="3"/>
                          </a:moveTo>
                          <a:cubicBezTo>
                            <a:pt x="7" y="3"/>
                            <a:pt x="6" y="4"/>
                            <a:pt x="6" y="4"/>
                          </a:cubicBezTo>
                          <a:cubicBezTo>
                            <a:pt x="5" y="3"/>
                            <a:pt x="4" y="5"/>
                            <a:pt x="3" y="4"/>
                          </a:cubicBezTo>
                          <a:cubicBezTo>
                            <a:pt x="3" y="4"/>
                            <a:pt x="3" y="4"/>
                            <a:pt x="2" y="4"/>
                          </a:cubicBezTo>
                          <a:cubicBezTo>
                            <a:pt x="2" y="4"/>
                            <a:pt x="1" y="2"/>
                            <a:pt x="0" y="2"/>
                          </a:cubicBezTo>
                          <a:cubicBezTo>
                            <a:pt x="0" y="1"/>
                            <a:pt x="2" y="2"/>
                            <a:pt x="3" y="1"/>
                          </a:cubicBezTo>
                          <a:cubicBezTo>
                            <a:pt x="3" y="1"/>
                            <a:pt x="4" y="0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6" y="1"/>
                            <a:pt x="7" y="2"/>
                            <a:pt x="7" y="3"/>
                          </a:cubicBezTo>
                        </a:path>
                      </a:pathLst>
                    </a:custGeom>
                    <a:grpFill/>
                    <a:ln w="3175" cap="rnd" cmpd="sng">
                      <a:noFill/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4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6129338" y="3008313"/>
                      <a:ext cx="26988" cy="26988"/>
                    </a:xfrm>
                    <a:custGeom>
                      <a:avLst/>
                      <a:gdLst>
                        <a:gd name="T0" fmla="*/ 3 w 4"/>
                        <a:gd name="T1" fmla="*/ 1 h 4"/>
                        <a:gd name="T2" fmla="*/ 0 w 4"/>
                        <a:gd name="T3" fmla="*/ 2 h 4"/>
                        <a:gd name="T4" fmla="*/ 3 w 4"/>
                        <a:gd name="T5" fmla="*/ 1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3" y="1"/>
                          </a:moveTo>
                          <a:cubicBezTo>
                            <a:pt x="4" y="4"/>
                            <a:pt x="1" y="2"/>
                            <a:pt x="0" y="2"/>
                          </a:cubicBezTo>
                          <a:cubicBezTo>
                            <a:pt x="0" y="1"/>
                            <a:pt x="3" y="0"/>
                            <a:pt x="3" y="1"/>
                          </a:cubicBezTo>
                        </a:path>
                      </a:pathLst>
                    </a:custGeom>
                    <a:grpFill/>
                    <a:ln w="3175" cap="rnd" cmpd="sng">
                      <a:noFill/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5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6094413" y="3014663"/>
                      <a:ext cx="14288" cy="6350"/>
                    </a:xfrm>
                    <a:custGeom>
                      <a:avLst/>
                      <a:gdLst>
                        <a:gd name="T0" fmla="*/ 0 w 2"/>
                        <a:gd name="T1" fmla="*/ 1 h 1"/>
                        <a:gd name="T2" fmla="*/ 2 w 2"/>
                        <a:gd name="T3" fmla="*/ 1 h 1"/>
                        <a:gd name="T4" fmla="*/ 0 w 2"/>
                        <a:gd name="T5" fmla="*/ 1 h 1"/>
                        <a:gd name="T6" fmla="*/ 0 w 2"/>
                        <a:gd name="T7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0" y="1"/>
                          </a:moveTo>
                          <a:cubicBezTo>
                            <a:pt x="0" y="0"/>
                            <a:pt x="2" y="0"/>
                            <a:pt x="2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1" y="1"/>
                            <a:pt x="0" y="1"/>
                            <a:pt x="0" y="1"/>
                          </a:cubicBezTo>
                        </a:path>
                      </a:pathLst>
                    </a:custGeom>
                    <a:grpFill/>
                    <a:ln w="3175" cap="rnd" cmpd="sng">
                      <a:noFill/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6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6434138" y="3035300"/>
                      <a:ext cx="55563" cy="41275"/>
                    </a:xfrm>
                    <a:custGeom>
                      <a:avLst/>
                      <a:gdLst>
                        <a:gd name="T0" fmla="*/ 6 w 8"/>
                        <a:gd name="T1" fmla="*/ 0 h 6"/>
                        <a:gd name="T2" fmla="*/ 8 w 8"/>
                        <a:gd name="T3" fmla="*/ 0 h 6"/>
                        <a:gd name="T4" fmla="*/ 8 w 8"/>
                        <a:gd name="T5" fmla="*/ 2 h 6"/>
                        <a:gd name="T6" fmla="*/ 7 w 8"/>
                        <a:gd name="T7" fmla="*/ 2 h 6"/>
                        <a:gd name="T8" fmla="*/ 7 w 8"/>
                        <a:gd name="T9" fmla="*/ 4 h 6"/>
                        <a:gd name="T10" fmla="*/ 6 w 8"/>
                        <a:gd name="T11" fmla="*/ 4 h 6"/>
                        <a:gd name="T12" fmla="*/ 1 w 8"/>
                        <a:gd name="T13" fmla="*/ 3 h 6"/>
                        <a:gd name="T14" fmla="*/ 6 w 8"/>
                        <a:gd name="T15" fmla="*/ 0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8" h="6">
                          <a:moveTo>
                            <a:pt x="6" y="0"/>
                          </a:moveTo>
                          <a:cubicBezTo>
                            <a:pt x="8" y="0"/>
                            <a:pt x="8" y="0"/>
                            <a:pt x="8" y="0"/>
                          </a:cubicBezTo>
                          <a:cubicBezTo>
                            <a:pt x="8" y="1"/>
                            <a:pt x="8" y="1"/>
                            <a:pt x="8" y="2"/>
                          </a:cubicBezTo>
                          <a:cubicBezTo>
                            <a:pt x="8" y="2"/>
                            <a:pt x="7" y="2"/>
                            <a:pt x="7" y="2"/>
                          </a:cubicBezTo>
                          <a:cubicBezTo>
                            <a:pt x="7" y="3"/>
                            <a:pt x="8" y="3"/>
                            <a:pt x="7" y="4"/>
                          </a:cubicBezTo>
                          <a:cubicBezTo>
                            <a:pt x="6" y="3"/>
                            <a:pt x="6" y="3"/>
                            <a:pt x="6" y="4"/>
                          </a:cubicBezTo>
                          <a:cubicBezTo>
                            <a:pt x="4" y="4"/>
                            <a:pt x="0" y="6"/>
                            <a:pt x="1" y="3"/>
                          </a:cubicBezTo>
                          <a:cubicBezTo>
                            <a:pt x="4" y="4"/>
                            <a:pt x="6" y="2"/>
                            <a:pt x="6" y="0"/>
                          </a:cubicBezTo>
                        </a:path>
                      </a:pathLst>
                    </a:custGeom>
                    <a:grpFill/>
                    <a:ln w="3175" cap="rnd" cmpd="sng">
                      <a:noFill/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7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5956300" y="3090863"/>
                      <a:ext cx="26988" cy="20638"/>
                    </a:xfrm>
                    <a:custGeom>
                      <a:avLst/>
                      <a:gdLst>
                        <a:gd name="T0" fmla="*/ 4 w 4"/>
                        <a:gd name="T1" fmla="*/ 1 h 3"/>
                        <a:gd name="T2" fmla="*/ 0 w 4"/>
                        <a:gd name="T3" fmla="*/ 2 h 3"/>
                        <a:gd name="T4" fmla="*/ 4 w 4"/>
                        <a:gd name="T5" fmla="*/ 1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4" y="1"/>
                          </a:moveTo>
                          <a:cubicBezTo>
                            <a:pt x="3" y="2"/>
                            <a:pt x="2" y="3"/>
                            <a:pt x="0" y="2"/>
                          </a:cubicBezTo>
                          <a:cubicBezTo>
                            <a:pt x="0" y="0"/>
                            <a:pt x="3" y="1"/>
                            <a:pt x="4" y="1"/>
                          </a:cubicBezTo>
                        </a:path>
                      </a:pathLst>
                    </a:custGeom>
                    <a:grpFill/>
                    <a:ln w="3175" cap="rnd" cmpd="sng">
                      <a:noFill/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8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6003925" y="3090863"/>
                      <a:ext cx="28575" cy="14288"/>
                    </a:xfrm>
                    <a:custGeom>
                      <a:avLst/>
                      <a:gdLst>
                        <a:gd name="T0" fmla="*/ 4 w 4"/>
                        <a:gd name="T1" fmla="*/ 1 h 2"/>
                        <a:gd name="T2" fmla="*/ 0 w 4"/>
                        <a:gd name="T3" fmla="*/ 2 h 2"/>
                        <a:gd name="T4" fmla="*/ 4 w 4"/>
                        <a:gd name="T5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2">
                          <a:moveTo>
                            <a:pt x="4" y="1"/>
                          </a:moveTo>
                          <a:cubicBezTo>
                            <a:pt x="3" y="2"/>
                            <a:pt x="1" y="2"/>
                            <a:pt x="0" y="2"/>
                          </a:cubicBezTo>
                          <a:cubicBezTo>
                            <a:pt x="0" y="0"/>
                            <a:pt x="2" y="1"/>
                            <a:pt x="4" y="1"/>
                          </a:cubicBezTo>
                        </a:path>
                      </a:pathLst>
                    </a:custGeom>
                    <a:grpFill/>
                    <a:ln w="3175" cap="rnd" cmpd="sng">
                      <a:noFill/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9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6059488" y="3090863"/>
                      <a:ext cx="49213" cy="34925"/>
                    </a:xfrm>
                    <a:custGeom>
                      <a:avLst/>
                      <a:gdLst>
                        <a:gd name="T0" fmla="*/ 7 w 7"/>
                        <a:gd name="T1" fmla="*/ 1 h 5"/>
                        <a:gd name="T2" fmla="*/ 6 w 7"/>
                        <a:gd name="T3" fmla="*/ 3 h 5"/>
                        <a:gd name="T4" fmla="*/ 5 w 7"/>
                        <a:gd name="T5" fmla="*/ 3 h 5"/>
                        <a:gd name="T6" fmla="*/ 0 w 7"/>
                        <a:gd name="T7" fmla="*/ 5 h 5"/>
                        <a:gd name="T8" fmla="*/ 2 w 7"/>
                        <a:gd name="T9" fmla="*/ 3 h 5"/>
                        <a:gd name="T10" fmla="*/ 3 w 7"/>
                        <a:gd name="T11" fmla="*/ 2 h 5"/>
                        <a:gd name="T12" fmla="*/ 4 w 7"/>
                        <a:gd name="T13" fmla="*/ 1 h 5"/>
                        <a:gd name="T14" fmla="*/ 7 w 7"/>
                        <a:gd name="T15" fmla="*/ 1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" h="5">
                          <a:moveTo>
                            <a:pt x="7" y="1"/>
                          </a:moveTo>
                          <a:cubicBezTo>
                            <a:pt x="7" y="2"/>
                            <a:pt x="6" y="2"/>
                            <a:pt x="6" y="3"/>
                          </a:cubicBezTo>
                          <a:cubicBezTo>
                            <a:pt x="6" y="3"/>
                            <a:pt x="5" y="3"/>
                            <a:pt x="5" y="3"/>
                          </a:cubicBezTo>
                          <a:cubicBezTo>
                            <a:pt x="4" y="4"/>
                            <a:pt x="3" y="5"/>
                            <a:pt x="0" y="5"/>
                          </a:cubicBezTo>
                          <a:cubicBezTo>
                            <a:pt x="0" y="4"/>
                            <a:pt x="1" y="4"/>
                            <a:pt x="2" y="3"/>
                          </a:cubicBezTo>
                          <a:cubicBezTo>
                            <a:pt x="2" y="3"/>
                            <a:pt x="2" y="3"/>
                            <a:pt x="3" y="2"/>
                          </a:cubicBezTo>
                          <a:cubicBezTo>
                            <a:pt x="3" y="2"/>
                            <a:pt x="4" y="2"/>
                            <a:pt x="4" y="1"/>
                          </a:cubicBezTo>
                          <a:cubicBezTo>
                            <a:pt x="5" y="2"/>
                            <a:pt x="5" y="0"/>
                            <a:pt x="7" y="1"/>
                          </a:cubicBezTo>
                        </a:path>
                      </a:pathLst>
                    </a:custGeom>
                    <a:grpFill/>
                    <a:ln w="3175" cap="rnd" cmpd="sng">
                      <a:noFill/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0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5983288" y="2979738"/>
                      <a:ext cx="69850" cy="76200"/>
                    </a:xfrm>
                    <a:custGeom>
                      <a:avLst/>
                      <a:gdLst>
                        <a:gd name="T0" fmla="*/ 9 w 10"/>
                        <a:gd name="T1" fmla="*/ 1 h 11"/>
                        <a:gd name="T2" fmla="*/ 7 w 10"/>
                        <a:gd name="T3" fmla="*/ 3 h 11"/>
                        <a:gd name="T4" fmla="*/ 7 w 10"/>
                        <a:gd name="T5" fmla="*/ 3 h 11"/>
                        <a:gd name="T6" fmla="*/ 7 w 10"/>
                        <a:gd name="T7" fmla="*/ 4 h 11"/>
                        <a:gd name="T8" fmla="*/ 8 w 10"/>
                        <a:gd name="T9" fmla="*/ 5 h 11"/>
                        <a:gd name="T10" fmla="*/ 9 w 10"/>
                        <a:gd name="T11" fmla="*/ 10 h 11"/>
                        <a:gd name="T12" fmla="*/ 7 w 10"/>
                        <a:gd name="T13" fmla="*/ 10 h 11"/>
                        <a:gd name="T14" fmla="*/ 5 w 10"/>
                        <a:gd name="T15" fmla="*/ 5 h 11"/>
                        <a:gd name="T16" fmla="*/ 3 w 10"/>
                        <a:gd name="T17" fmla="*/ 6 h 11"/>
                        <a:gd name="T18" fmla="*/ 3 w 10"/>
                        <a:gd name="T19" fmla="*/ 10 h 11"/>
                        <a:gd name="T20" fmla="*/ 2 w 10"/>
                        <a:gd name="T21" fmla="*/ 11 h 11"/>
                        <a:gd name="T22" fmla="*/ 1 w 10"/>
                        <a:gd name="T23" fmla="*/ 9 h 11"/>
                        <a:gd name="T24" fmla="*/ 2 w 10"/>
                        <a:gd name="T25" fmla="*/ 8 h 11"/>
                        <a:gd name="T26" fmla="*/ 1 w 10"/>
                        <a:gd name="T27" fmla="*/ 8 h 11"/>
                        <a:gd name="T28" fmla="*/ 2 w 10"/>
                        <a:gd name="T29" fmla="*/ 5 h 11"/>
                        <a:gd name="T30" fmla="*/ 0 w 10"/>
                        <a:gd name="T31" fmla="*/ 4 h 11"/>
                        <a:gd name="T32" fmla="*/ 5 w 10"/>
                        <a:gd name="T33" fmla="*/ 1 h 11"/>
                        <a:gd name="T34" fmla="*/ 9 w 10"/>
                        <a:gd name="T35" fmla="*/ 1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10" h="11">
                          <a:moveTo>
                            <a:pt x="9" y="1"/>
                          </a:moveTo>
                          <a:cubicBezTo>
                            <a:pt x="10" y="3"/>
                            <a:pt x="7" y="2"/>
                            <a:pt x="7" y="3"/>
                          </a:cubicBezTo>
                          <a:cubicBezTo>
                            <a:pt x="8" y="3"/>
                            <a:pt x="7" y="3"/>
                            <a:pt x="7" y="3"/>
                          </a:cubicBezTo>
                          <a:cubicBezTo>
                            <a:pt x="7" y="3"/>
                            <a:pt x="7" y="4"/>
                            <a:pt x="7" y="4"/>
                          </a:cubicBezTo>
                          <a:cubicBezTo>
                            <a:pt x="8" y="5"/>
                            <a:pt x="8" y="5"/>
                            <a:pt x="8" y="5"/>
                          </a:cubicBezTo>
                          <a:cubicBezTo>
                            <a:pt x="9" y="7"/>
                            <a:pt x="9" y="9"/>
                            <a:pt x="9" y="10"/>
                          </a:cubicBezTo>
                          <a:cubicBezTo>
                            <a:pt x="7" y="10"/>
                            <a:pt x="7" y="10"/>
                            <a:pt x="7" y="10"/>
                          </a:cubicBezTo>
                          <a:cubicBezTo>
                            <a:pt x="6" y="9"/>
                            <a:pt x="5" y="7"/>
                            <a:pt x="5" y="5"/>
                          </a:cubicBezTo>
                          <a:cubicBezTo>
                            <a:pt x="4" y="5"/>
                            <a:pt x="5" y="7"/>
                            <a:pt x="3" y="6"/>
                          </a:cubicBezTo>
                          <a:cubicBezTo>
                            <a:pt x="3" y="10"/>
                            <a:pt x="3" y="10"/>
                            <a:pt x="3" y="10"/>
                          </a:cubicBezTo>
                          <a:cubicBezTo>
                            <a:pt x="3" y="11"/>
                            <a:pt x="2" y="10"/>
                            <a:pt x="2" y="11"/>
                          </a:cubicBezTo>
                          <a:cubicBezTo>
                            <a:pt x="1" y="11"/>
                            <a:pt x="1" y="10"/>
                            <a:pt x="1" y="9"/>
                          </a:cubicBezTo>
                          <a:cubicBezTo>
                            <a:pt x="1" y="8"/>
                            <a:pt x="2" y="8"/>
                            <a:pt x="2" y="8"/>
                          </a:cubicBezTo>
                          <a:cubicBezTo>
                            <a:pt x="2" y="7"/>
                            <a:pt x="1" y="8"/>
                            <a:pt x="1" y="8"/>
                          </a:cubicBezTo>
                          <a:cubicBezTo>
                            <a:pt x="1" y="7"/>
                            <a:pt x="2" y="6"/>
                            <a:pt x="2" y="5"/>
                          </a:cubicBezTo>
                          <a:cubicBezTo>
                            <a:pt x="2" y="5"/>
                            <a:pt x="1" y="4"/>
                            <a:pt x="0" y="4"/>
                          </a:cubicBezTo>
                          <a:cubicBezTo>
                            <a:pt x="1" y="2"/>
                            <a:pt x="2" y="0"/>
                            <a:pt x="5" y="1"/>
                          </a:cubicBezTo>
                          <a:cubicBezTo>
                            <a:pt x="3" y="2"/>
                            <a:pt x="8" y="1"/>
                            <a:pt x="9" y="1"/>
                          </a:cubicBezTo>
                        </a:path>
                      </a:pathLst>
                    </a:custGeom>
                    <a:grpFill/>
                    <a:ln w="3175" cap="rnd" cmpd="sng">
                      <a:noFill/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1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5781675" y="3055938"/>
                      <a:ext cx="160338" cy="49213"/>
                    </a:xfrm>
                    <a:custGeom>
                      <a:avLst/>
                      <a:gdLst>
                        <a:gd name="T0" fmla="*/ 1 w 23"/>
                        <a:gd name="T1" fmla="*/ 2 h 7"/>
                        <a:gd name="T2" fmla="*/ 3 w 23"/>
                        <a:gd name="T3" fmla="*/ 1 h 7"/>
                        <a:gd name="T4" fmla="*/ 4 w 23"/>
                        <a:gd name="T5" fmla="*/ 2 h 7"/>
                        <a:gd name="T6" fmla="*/ 5 w 23"/>
                        <a:gd name="T7" fmla="*/ 2 h 7"/>
                        <a:gd name="T8" fmla="*/ 10 w 23"/>
                        <a:gd name="T9" fmla="*/ 3 h 7"/>
                        <a:gd name="T10" fmla="*/ 16 w 23"/>
                        <a:gd name="T11" fmla="*/ 3 h 7"/>
                        <a:gd name="T12" fmla="*/ 17 w 23"/>
                        <a:gd name="T13" fmla="*/ 4 h 7"/>
                        <a:gd name="T14" fmla="*/ 18 w 23"/>
                        <a:gd name="T15" fmla="*/ 5 h 7"/>
                        <a:gd name="T16" fmla="*/ 21 w 23"/>
                        <a:gd name="T17" fmla="*/ 5 h 7"/>
                        <a:gd name="T18" fmla="*/ 21 w 23"/>
                        <a:gd name="T19" fmla="*/ 6 h 7"/>
                        <a:gd name="T20" fmla="*/ 20 w 23"/>
                        <a:gd name="T21" fmla="*/ 6 h 7"/>
                        <a:gd name="T22" fmla="*/ 10 w 23"/>
                        <a:gd name="T23" fmla="*/ 5 h 7"/>
                        <a:gd name="T24" fmla="*/ 7 w 23"/>
                        <a:gd name="T25" fmla="*/ 5 h 7"/>
                        <a:gd name="T26" fmla="*/ 3 w 23"/>
                        <a:gd name="T27" fmla="*/ 3 h 7"/>
                        <a:gd name="T28" fmla="*/ 1 w 23"/>
                        <a:gd name="T29" fmla="*/ 2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3" h="7">
                          <a:moveTo>
                            <a:pt x="1" y="2"/>
                          </a:moveTo>
                          <a:cubicBezTo>
                            <a:pt x="0" y="1"/>
                            <a:pt x="2" y="2"/>
                            <a:pt x="3" y="1"/>
                          </a:cubicBezTo>
                          <a:cubicBezTo>
                            <a:pt x="4" y="0"/>
                            <a:pt x="3" y="2"/>
                            <a:pt x="4" y="2"/>
                          </a:cubicBezTo>
                          <a:cubicBezTo>
                            <a:pt x="4" y="2"/>
                            <a:pt x="5" y="2"/>
                            <a:pt x="5" y="2"/>
                          </a:cubicBezTo>
                          <a:cubicBezTo>
                            <a:pt x="7" y="2"/>
                            <a:pt x="8" y="2"/>
                            <a:pt x="10" y="3"/>
                          </a:cubicBezTo>
                          <a:cubicBezTo>
                            <a:pt x="12" y="2"/>
                            <a:pt x="13" y="3"/>
                            <a:pt x="16" y="3"/>
                          </a:cubicBezTo>
                          <a:cubicBezTo>
                            <a:pt x="16" y="3"/>
                            <a:pt x="17" y="3"/>
                            <a:pt x="17" y="4"/>
                          </a:cubicBezTo>
                          <a:cubicBezTo>
                            <a:pt x="17" y="4"/>
                            <a:pt x="18" y="4"/>
                            <a:pt x="18" y="5"/>
                          </a:cubicBezTo>
                          <a:cubicBezTo>
                            <a:pt x="20" y="4"/>
                            <a:pt x="21" y="6"/>
                            <a:pt x="21" y="5"/>
                          </a:cubicBezTo>
                          <a:cubicBezTo>
                            <a:pt x="23" y="5"/>
                            <a:pt x="20" y="6"/>
                            <a:pt x="21" y="6"/>
                          </a:cubicBezTo>
                          <a:cubicBezTo>
                            <a:pt x="21" y="7"/>
                            <a:pt x="21" y="6"/>
                            <a:pt x="20" y="6"/>
                          </a:cubicBezTo>
                          <a:cubicBezTo>
                            <a:pt x="16" y="7"/>
                            <a:pt x="13" y="5"/>
                            <a:pt x="10" y="5"/>
                          </a:cubicBezTo>
                          <a:cubicBezTo>
                            <a:pt x="9" y="4"/>
                            <a:pt x="8" y="5"/>
                            <a:pt x="7" y="5"/>
                          </a:cubicBezTo>
                          <a:cubicBezTo>
                            <a:pt x="6" y="4"/>
                            <a:pt x="5" y="4"/>
                            <a:pt x="3" y="3"/>
                          </a:cubicBezTo>
                          <a:cubicBezTo>
                            <a:pt x="2" y="3"/>
                            <a:pt x="1" y="4"/>
                            <a:pt x="1" y="2"/>
                          </a:cubicBezTo>
                        </a:path>
                      </a:pathLst>
                    </a:custGeom>
                    <a:grpFill/>
                    <a:ln w="3175" cap="rnd" cmpd="sng">
                      <a:noFill/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2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5991225" y="3111500"/>
                      <a:ext cx="26988" cy="6350"/>
                    </a:xfrm>
                    <a:custGeom>
                      <a:avLst/>
                      <a:gdLst>
                        <a:gd name="T0" fmla="*/ 2 w 4"/>
                        <a:gd name="T1" fmla="*/ 1 h 1"/>
                        <a:gd name="T2" fmla="*/ 4 w 4"/>
                        <a:gd name="T3" fmla="*/ 1 h 1"/>
                        <a:gd name="T4" fmla="*/ 2 w 4"/>
                        <a:gd name="T5" fmla="*/ 1 h 1"/>
                        <a:gd name="T6" fmla="*/ 1 w 4"/>
                        <a:gd name="T7" fmla="*/ 1 h 1"/>
                        <a:gd name="T8" fmla="*/ 2 w 4"/>
                        <a:gd name="T9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" h="1">
                          <a:moveTo>
                            <a:pt x="2" y="1"/>
                          </a:moveTo>
                          <a:cubicBezTo>
                            <a:pt x="2" y="1"/>
                            <a:pt x="4" y="1"/>
                            <a:pt x="4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1" y="1"/>
                            <a:pt x="1" y="1"/>
                          </a:cubicBezTo>
                          <a:cubicBezTo>
                            <a:pt x="0" y="0"/>
                            <a:pt x="1" y="0"/>
                            <a:pt x="2" y="1"/>
                          </a:cubicBezTo>
                        </a:path>
                      </a:pathLst>
                    </a:custGeom>
                    <a:grpFill/>
                    <a:ln w="3175" cap="rnd" cmpd="sng">
                      <a:noFill/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93" name="组合 192"/>
                    <p:cNvGrpSpPr/>
                    <p:nvPr/>
                  </p:nvGrpSpPr>
                  <p:grpSpPr>
                    <a:xfrm>
                      <a:off x="3922713" y="1382713"/>
                      <a:ext cx="3130550" cy="2138362"/>
                      <a:chOff x="3922713" y="1382713"/>
                      <a:chExt cx="3130550" cy="2138362"/>
                    </a:xfrm>
                    <a:grpFill/>
                  </p:grpSpPr>
                  <p:sp>
                    <p:nvSpPr>
                      <p:cNvPr id="197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70463" y="1487488"/>
                        <a:ext cx="263525" cy="187325"/>
                      </a:xfrm>
                      <a:custGeom>
                        <a:avLst/>
                        <a:gdLst>
                          <a:gd name="T0" fmla="*/ 31 w 38"/>
                          <a:gd name="T1" fmla="*/ 0 h 27"/>
                          <a:gd name="T2" fmla="*/ 38 w 38"/>
                          <a:gd name="T3" fmla="*/ 0 h 27"/>
                          <a:gd name="T4" fmla="*/ 37 w 38"/>
                          <a:gd name="T5" fmla="*/ 2 h 27"/>
                          <a:gd name="T6" fmla="*/ 30 w 38"/>
                          <a:gd name="T7" fmla="*/ 3 h 27"/>
                          <a:gd name="T8" fmla="*/ 29 w 38"/>
                          <a:gd name="T9" fmla="*/ 4 h 27"/>
                          <a:gd name="T10" fmla="*/ 28 w 38"/>
                          <a:gd name="T11" fmla="*/ 4 h 27"/>
                          <a:gd name="T12" fmla="*/ 27 w 38"/>
                          <a:gd name="T13" fmla="*/ 5 h 27"/>
                          <a:gd name="T14" fmla="*/ 26 w 38"/>
                          <a:gd name="T15" fmla="*/ 5 h 27"/>
                          <a:gd name="T16" fmla="*/ 24 w 38"/>
                          <a:gd name="T17" fmla="*/ 5 h 27"/>
                          <a:gd name="T18" fmla="*/ 22 w 38"/>
                          <a:gd name="T19" fmla="*/ 6 h 27"/>
                          <a:gd name="T20" fmla="*/ 21 w 38"/>
                          <a:gd name="T21" fmla="*/ 7 h 27"/>
                          <a:gd name="T22" fmla="*/ 18 w 38"/>
                          <a:gd name="T23" fmla="*/ 9 h 27"/>
                          <a:gd name="T24" fmla="*/ 17 w 38"/>
                          <a:gd name="T25" fmla="*/ 10 h 27"/>
                          <a:gd name="T26" fmla="*/ 16 w 38"/>
                          <a:gd name="T27" fmla="*/ 11 h 27"/>
                          <a:gd name="T28" fmla="*/ 15 w 38"/>
                          <a:gd name="T29" fmla="*/ 12 h 27"/>
                          <a:gd name="T30" fmla="*/ 13 w 38"/>
                          <a:gd name="T31" fmla="*/ 13 h 27"/>
                          <a:gd name="T32" fmla="*/ 12 w 38"/>
                          <a:gd name="T33" fmla="*/ 13 h 27"/>
                          <a:gd name="T34" fmla="*/ 10 w 38"/>
                          <a:gd name="T35" fmla="*/ 15 h 27"/>
                          <a:gd name="T36" fmla="*/ 9 w 38"/>
                          <a:gd name="T37" fmla="*/ 17 h 27"/>
                          <a:gd name="T38" fmla="*/ 9 w 38"/>
                          <a:gd name="T39" fmla="*/ 20 h 27"/>
                          <a:gd name="T40" fmla="*/ 8 w 38"/>
                          <a:gd name="T41" fmla="*/ 21 h 27"/>
                          <a:gd name="T42" fmla="*/ 9 w 38"/>
                          <a:gd name="T43" fmla="*/ 23 h 27"/>
                          <a:gd name="T44" fmla="*/ 8 w 38"/>
                          <a:gd name="T45" fmla="*/ 24 h 27"/>
                          <a:gd name="T46" fmla="*/ 9 w 38"/>
                          <a:gd name="T47" fmla="*/ 24 h 27"/>
                          <a:gd name="T48" fmla="*/ 9 w 38"/>
                          <a:gd name="T49" fmla="*/ 24 h 27"/>
                          <a:gd name="T50" fmla="*/ 11 w 38"/>
                          <a:gd name="T51" fmla="*/ 25 h 27"/>
                          <a:gd name="T52" fmla="*/ 10 w 38"/>
                          <a:gd name="T53" fmla="*/ 27 h 27"/>
                          <a:gd name="T54" fmla="*/ 6 w 38"/>
                          <a:gd name="T55" fmla="*/ 27 h 27"/>
                          <a:gd name="T56" fmla="*/ 6 w 38"/>
                          <a:gd name="T57" fmla="*/ 26 h 27"/>
                          <a:gd name="T58" fmla="*/ 5 w 38"/>
                          <a:gd name="T59" fmla="*/ 25 h 27"/>
                          <a:gd name="T60" fmla="*/ 4 w 38"/>
                          <a:gd name="T61" fmla="*/ 24 h 27"/>
                          <a:gd name="T62" fmla="*/ 2 w 38"/>
                          <a:gd name="T63" fmla="*/ 24 h 27"/>
                          <a:gd name="T64" fmla="*/ 1 w 38"/>
                          <a:gd name="T65" fmla="*/ 24 h 27"/>
                          <a:gd name="T66" fmla="*/ 0 w 38"/>
                          <a:gd name="T67" fmla="*/ 20 h 27"/>
                          <a:gd name="T68" fmla="*/ 3 w 38"/>
                          <a:gd name="T69" fmla="*/ 19 h 27"/>
                          <a:gd name="T70" fmla="*/ 2 w 38"/>
                          <a:gd name="T71" fmla="*/ 19 h 27"/>
                          <a:gd name="T72" fmla="*/ 3 w 38"/>
                          <a:gd name="T73" fmla="*/ 18 h 27"/>
                          <a:gd name="T74" fmla="*/ 6 w 38"/>
                          <a:gd name="T75" fmla="*/ 17 h 27"/>
                          <a:gd name="T76" fmla="*/ 6 w 38"/>
                          <a:gd name="T77" fmla="*/ 15 h 27"/>
                          <a:gd name="T78" fmla="*/ 7 w 38"/>
                          <a:gd name="T79" fmla="*/ 14 h 27"/>
                          <a:gd name="T80" fmla="*/ 8 w 38"/>
                          <a:gd name="T81" fmla="*/ 12 h 27"/>
                          <a:gd name="T82" fmla="*/ 8 w 38"/>
                          <a:gd name="T83" fmla="*/ 10 h 27"/>
                          <a:gd name="T84" fmla="*/ 13 w 38"/>
                          <a:gd name="T85" fmla="*/ 8 h 27"/>
                          <a:gd name="T86" fmla="*/ 13 w 38"/>
                          <a:gd name="T87" fmla="*/ 7 h 27"/>
                          <a:gd name="T88" fmla="*/ 14 w 38"/>
                          <a:gd name="T89" fmla="*/ 8 h 27"/>
                          <a:gd name="T90" fmla="*/ 15 w 38"/>
                          <a:gd name="T91" fmla="*/ 7 h 27"/>
                          <a:gd name="T92" fmla="*/ 15 w 38"/>
                          <a:gd name="T93" fmla="*/ 5 h 27"/>
                          <a:gd name="T94" fmla="*/ 18 w 38"/>
                          <a:gd name="T95" fmla="*/ 5 h 27"/>
                          <a:gd name="T96" fmla="*/ 21 w 38"/>
                          <a:gd name="T97" fmla="*/ 4 h 27"/>
                          <a:gd name="T98" fmla="*/ 22 w 38"/>
                          <a:gd name="T99" fmla="*/ 4 h 27"/>
                          <a:gd name="T100" fmla="*/ 23 w 38"/>
                          <a:gd name="T101" fmla="*/ 4 h 27"/>
                          <a:gd name="T102" fmla="*/ 23 w 38"/>
                          <a:gd name="T103" fmla="*/ 3 h 27"/>
                          <a:gd name="T104" fmla="*/ 24 w 38"/>
                          <a:gd name="T105" fmla="*/ 3 h 27"/>
                          <a:gd name="T106" fmla="*/ 28 w 38"/>
                          <a:gd name="T107" fmla="*/ 3 h 27"/>
                          <a:gd name="T108" fmla="*/ 29 w 38"/>
                          <a:gd name="T109" fmla="*/ 2 h 27"/>
                          <a:gd name="T110" fmla="*/ 29 w 38"/>
                          <a:gd name="T111" fmla="*/ 2 h 27"/>
                          <a:gd name="T112" fmla="*/ 31 w 38"/>
                          <a:gd name="T113" fmla="*/ 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</a:cxnLst>
                        <a:rect l="0" t="0" r="r" b="b"/>
                        <a:pathLst>
                          <a:path w="38" h="27">
                            <a:moveTo>
                              <a:pt x="31" y="0"/>
                            </a:moveTo>
                            <a:cubicBezTo>
                              <a:pt x="33" y="1"/>
                              <a:pt x="35" y="0"/>
                              <a:pt x="38" y="0"/>
                            </a:cubicBezTo>
                            <a:cubicBezTo>
                              <a:pt x="38" y="1"/>
                              <a:pt x="37" y="1"/>
                              <a:pt x="37" y="2"/>
                            </a:cubicBezTo>
                            <a:cubicBezTo>
                              <a:pt x="35" y="1"/>
                              <a:pt x="32" y="3"/>
                              <a:pt x="30" y="3"/>
                            </a:cubicBezTo>
                            <a:cubicBezTo>
                              <a:pt x="30" y="3"/>
                              <a:pt x="29" y="4"/>
                              <a:pt x="29" y="4"/>
                            </a:cubicBezTo>
                            <a:cubicBezTo>
                              <a:pt x="29" y="5"/>
                              <a:pt x="28" y="4"/>
                              <a:pt x="28" y="4"/>
                            </a:cubicBezTo>
                            <a:cubicBezTo>
                              <a:pt x="28" y="4"/>
                              <a:pt x="27" y="5"/>
                              <a:pt x="27" y="5"/>
                            </a:cubicBezTo>
                            <a:cubicBezTo>
                              <a:pt x="27" y="6"/>
                              <a:pt x="26" y="5"/>
                              <a:pt x="26" y="5"/>
                            </a:cubicBezTo>
                            <a:cubicBezTo>
                              <a:pt x="25" y="5"/>
                              <a:pt x="25" y="5"/>
                              <a:pt x="24" y="5"/>
                            </a:cubicBezTo>
                            <a:cubicBezTo>
                              <a:pt x="23" y="6"/>
                              <a:pt x="22" y="6"/>
                              <a:pt x="22" y="6"/>
                            </a:cubicBezTo>
                            <a:cubicBezTo>
                              <a:pt x="21" y="6"/>
                              <a:pt x="22" y="7"/>
                              <a:pt x="21" y="7"/>
                            </a:cubicBezTo>
                            <a:cubicBezTo>
                              <a:pt x="21" y="7"/>
                              <a:pt x="19" y="7"/>
                              <a:pt x="18" y="9"/>
                            </a:cubicBezTo>
                            <a:cubicBezTo>
                              <a:pt x="18" y="9"/>
                              <a:pt x="17" y="10"/>
                              <a:pt x="17" y="10"/>
                            </a:cubicBezTo>
                            <a:cubicBezTo>
                              <a:pt x="17" y="10"/>
                              <a:pt x="16" y="11"/>
                              <a:pt x="16" y="11"/>
                            </a:cubicBezTo>
                            <a:cubicBezTo>
                              <a:pt x="16" y="11"/>
                              <a:pt x="15" y="11"/>
                              <a:pt x="15" y="12"/>
                            </a:cubicBezTo>
                            <a:cubicBezTo>
                              <a:pt x="13" y="12"/>
                              <a:pt x="14" y="11"/>
                              <a:pt x="13" y="13"/>
                            </a:cubicBezTo>
                            <a:cubicBezTo>
                              <a:pt x="12" y="13"/>
                              <a:pt x="12" y="13"/>
                              <a:pt x="12" y="13"/>
                            </a:cubicBezTo>
                            <a:cubicBezTo>
                              <a:pt x="12" y="14"/>
                              <a:pt x="11" y="14"/>
                              <a:pt x="10" y="15"/>
                            </a:cubicBezTo>
                            <a:cubicBezTo>
                              <a:pt x="10" y="15"/>
                              <a:pt x="10" y="17"/>
                              <a:pt x="9" y="17"/>
                            </a:cubicBezTo>
                            <a:cubicBezTo>
                              <a:pt x="9" y="18"/>
                              <a:pt x="8" y="20"/>
                              <a:pt x="9" y="20"/>
                            </a:cubicBezTo>
                            <a:cubicBezTo>
                              <a:pt x="9" y="20"/>
                              <a:pt x="8" y="21"/>
                              <a:pt x="8" y="21"/>
                            </a:cubicBezTo>
                            <a:cubicBezTo>
                              <a:pt x="7" y="22"/>
                              <a:pt x="9" y="22"/>
                              <a:pt x="9" y="23"/>
                            </a:cubicBezTo>
                            <a:cubicBezTo>
                              <a:pt x="9" y="23"/>
                              <a:pt x="8" y="23"/>
                              <a:pt x="8" y="24"/>
                            </a:cubicBezTo>
                            <a:cubicBezTo>
                              <a:pt x="8" y="23"/>
                              <a:pt x="9" y="24"/>
                              <a:pt x="9" y="24"/>
                            </a:cubicBezTo>
                            <a:cubicBezTo>
                              <a:pt x="9" y="24"/>
                              <a:pt x="10" y="24"/>
                              <a:pt x="9" y="24"/>
                            </a:cubicBezTo>
                            <a:cubicBezTo>
                              <a:pt x="10" y="24"/>
                              <a:pt x="10" y="25"/>
                              <a:pt x="11" y="25"/>
                            </a:cubicBezTo>
                            <a:cubicBezTo>
                              <a:pt x="11" y="26"/>
                              <a:pt x="10" y="26"/>
                              <a:pt x="10" y="27"/>
                            </a:cubicBezTo>
                            <a:cubicBezTo>
                              <a:pt x="6" y="27"/>
                              <a:pt x="6" y="27"/>
                              <a:pt x="6" y="27"/>
                            </a:cubicBezTo>
                            <a:cubicBezTo>
                              <a:pt x="6" y="27"/>
                              <a:pt x="6" y="26"/>
                              <a:pt x="6" y="26"/>
                            </a:cubicBezTo>
                            <a:cubicBezTo>
                              <a:pt x="6" y="25"/>
                              <a:pt x="5" y="26"/>
                              <a:pt x="5" y="25"/>
                            </a:cubicBezTo>
                            <a:cubicBezTo>
                              <a:pt x="4" y="25"/>
                              <a:pt x="4" y="24"/>
                              <a:pt x="4" y="24"/>
                            </a:cubicBezTo>
                            <a:cubicBezTo>
                              <a:pt x="3" y="24"/>
                              <a:pt x="3" y="24"/>
                              <a:pt x="2" y="24"/>
                            </a:cubicBezTo>
                            <a:cubicBezTo>
                              <a:pt x="2" y="24"/>
                              <a:pt x="2" y="24"/>
                              <a:pt x="1" y="24"/>
                            </a:cubicBezTo>
                            <a:cubicBezTo>
                              <a:pt x="1" y="23"/>
                              <a:pt x="0" y="22"/>
                              <a:pt x="0" y="20"/>
                            </a:cubicBezTo>
                            <a:cubicBezTo>
                              <a:pt x="2" y="22"/>
                              <a:pt x="1" y="18"/>
                              <a:pt x="3" y="19"/>
                            </a:cubicBezTo>
                            <a:cubicBezTo>
                              <a:pt x="3" y="19"/>
                              <a:pt x="2" y="19"/>
                              <a:pt x="2" y="19"/>
                            </a:cubicBezTo>
                            <a:cubicBezTo>
                              <a:pt x="2" y="18"/>
                              <a:pt x="4" y="18"/>
                              <a:pt x="3" y="18"/>
                            </a:cubicBezTo>
                            <a:cubicBezTo>
                              <a:pt x="3" y="17"/>
                              <a:pt x="5" y="17"/>
                              <a:pt x="6" y="17"/>
                            </a:cubicBezTo>
                            <a:cubicBezTo>
                              <a:pt x="5" y="16"/>
                              <a:pt x="7" y="15"/>
                              <a:pt x="6" y="15"/>
                            </a:cubicBezTo>
                            <a:cubicBezTo>
                              <a:pt x="6" y="14"/>
                              <a:pt x="7" y="14"/>
                              <a:pt x="7" y="14"/>
                            </a:cubicBezTo>
                            <a:cubicBezTo>
                              <a:pt x="7" y="13"/>
                              <a:pt x="8" y="13"/>
                              <a:pt x="8" y="12"/>
                            </a:cubicBezTo>
                            <a:cubicBezTo>
                              <a:pt x="7" y="11"/>
                              <a:pt x="9" y="11"/>
                              <a:pt x="8" y="10"/>
                            </a:cubicBezTo>
                            <a:cubicBezTo>
                              <a:pt x="10" y="10"/>
                              <a:pt x="11" y="9"/>
                              <a:pt x="13" y="8"/>
                            </a:cubicBezTo>
                            <a:cubicBezTo>
                              <a:pt x="13" y="8"/>
                              <a:pt x="13" y="7"/>
                              <a:pt x="13" y="7"/>
                            </a:cubicBezTo>
                            <a:cubicBezTo>
                              <a:pt x="13" y="7"/>
                              <a:pt x="14" y="7"/>
                              <a:pt x="14" y="8"/>
                            </a:cubicBezTo>
                            <a:cubicBezTo>
                              <a:pt x="14" y="7"/>
                              <a:pt x="14" y="7"/>
                              <a:pt x="15" y="7"/>
                            </a:cubicBezTo>
                            <a:cubicBezTo>
                              <a:pt x="15" y="6"/>
                              <a:pt x="15" y="6"/>
                              <a:pt x="15" y="5"/>
                            </a:cubicBezTo>
                            <a:cubicBezTo>
                              <a:pt x="16" y="6"/>
                              <a:pt x="17" y="5"/>
                              <a:pt x="18" y="5"/>
                            </a:cubicBezTo>
                            <a:cubicBezTo>
                              <a:pt x="19" y="4"/>
                              <a:pt x="19" y="5"/>
                              <a:pt x="21" y="4"/>
                            </a:cubicBezTo>
                            <a:cubicBezTo>
                              <a:pt x="22" y="4"/>
                              <a:pt x="21" y="4"/>
                              <a:pt x="22" y="4"/>
                            </a:cubicBezTo>
                            <a:cubicBezTo>
                              <a:pt x="22" y="4"/>
                              <a:pt x="23" y="4"/>
                              <a:pt x="23" y="4"/>
                            </a:cubicBezTo>
                            <a:cubicBezTo>
                              <a:pt x="24" y="4"/>
                              <a:pt x="22" y="3"/>
                              <a:pt x="23" y="3"/>
                            </a:cubicBezTo>
                            <a:cubicBezTo>
                              <a:pt x="23" y="3"/>
                              <a:pt x="24" y="3"/>
                              <a:pt x="24" y="3"/>
                            </a:cubicBezTo>
                            <a:cubicBezTo>
                              <a:pt x="24" y="3"/>
                              <a:pt x="26" y="3"/>
                              <a:pt x="28" y="3"/>
                            </a:cubicBezTo>
                            <a:cubicBezTo>
                              <a:pt x="28" y="3"/>
                              <a:pt x="28" y="3"/>
                              <a:pt x="29" y="2"/>
                            </a:cubicBezTo>
                            <a:cubicBezTo>
                              <a:pt x="29" y="2"/>
                              <a:pt x="29" y="2"/>
                              <a:pt x="29" y="2"/>
                            </a:cubicBezTo>
                            <a:cubicBezTo>
                              <a:pt x="31" y="1"/>
                              <a:pt x="31" y="3"/>
                              <a:pt x="31" y="0"/>
                            </a:cubicBezTo>
                          </a:path>
                        </a:pathLst>
                      </a:custGeom>
                      <a:grpFill/>
                      <a:ln w="3175" cap="rnd" cmpd="sng">
                        <a:noFill/>
                        <a:prstDash val="solid"/>
                        <a:round/>
                        <a:headEnd/>
                        <a:tailEnd/>
                      </a:ln>
                      <a:ex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98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78550" y="2306638"/>
                        <a:ext cx="152400" cy="131763"/>
                      </a:xfrm>
                      <a:custGeom>
                        <a:avLst/>
                        <a:gdLst>
                          <a:gd name="T0" fmla="*/ 19 w 22"/>
                          <a:gd name="T1" fmla="*/ 1 h 19"/>
                          <a:gd name="T2" fmla="*/ 21 w 22"/>
                          <a:gd name="T3" fmla="*/ 1 h 19"/>
                          <a:gd name="T4" fmla="*/ 21 w 22"/>
                          <a:gd name="T5" fmla="*/ 9 h 19"/>
                          <a:gd name="T6" fmla="*/ 20 w 22"/>
                          <a:gd name="T7" fmla="*/ 8 h 19"/>
                          <a:gd name="T8" fmla="*/ 20 w 22"/>
                          <a:gd name="T9" fmla="*/ 11 h 19"/>
                          <a:gd name="T10" fmla="*/ 19 w 22"/>
                          <a:gd name="T11" fmla="*/ 11 h 19"/>
                          <a:gd name="T12" fmla="*/ 19 w 22"/>
                          <a:gd name="T13" fmla="*/ 16 h 19"/>
                          <a:gd name="T14" fmla="*/ 18 w 22"/>
                          <a:gd name="T15" fmla="*/ 15 h 19"/>
                          <a:gd name="T16" fmla="*/ 17 w 22"/>
                          <a:gd name="T17" fmla="*/ 17 h 19"/>
                          <a:gd name="T18" fmla="*/ 16 w 22"/>
                          <a:gd name="T19" fmla="*/ 16 h 19"/>
                          <a:gd name="T20" fmla="*/ 14 w 22"/>
                          <a:gd name="T21" fmla="*/ 17 h 19"/>
                          <a:gd name="T22" fmla="*/ 11 w 22"/>
                          <a:gd name="T23" fmla="*/ 17 h 19"/>
                          <a:gd name="T24" fmla="*/ 10 w 22"/>
                          <a:gd name="T25" fmla="*/ 19 h 19"/>
                          <a:gd name="T26" fmla="*/ 8 w 22"/>
                          <a:gd name="T27" fmla="*/ 17 h 19"/>
                          <a:gd name="T28" fmla="*/ 7 w 22"/>
                          <a:gd name="T29" fmla="*/ 18 h 19"/>
                          <a:gd name="T30" fmla="*/ 6 w 22"/>
                          <a:gd name="T31" fmla="*/ 17 h 19"/>
                          <a:gd name="T32" fmla="*/ 0 w 22"/>
                          <a:gd name="T33" fmla="*/ 18 h 19"/>
                          <a:gd name="T34" fmla="*/ 1 w 22"/>
                          <a:gd name="T35" fmla="*/ 16 h 19"/>
                          <a:gd name="T36" fmla="*/ 2 w 22"/>
                          <a:gd name="T37" fmla="*/ 17 h 19"/>
                          <a:gd name="T38" fmla="*/ 2 w 22"/>
                          <a:gd name="T39" fmla="*/ 15 h 19"/>
                          <a:gd name="T40" fmla="*/ 10 w 22"/>
                          <a:gd name="T41" fmla="*/ 15 h 19"/>
                          <a:gd name="T42" fmla="*/ 11 w 22"/>
                          <a:gd name="T43" fmla="*/ 11 h 19"/>
                          <a:gd name="T44" fmla="*/ 12 w 22"/>
                          <a:gd name="T45" fmla="*/ 10 h 19"/>
                          <a:gd name="T46" fmla="*/ 15 w 22"/>
                          <a:gd name="T47" fmla="*/ 11 h 19"/>
                          <a:gd name="T48" fmla="*/ 15 w 22"/>
                          <a:gd name="T49" fmla="*/ 9 h 19"/>
                          <a:gd name="T50" fmla="*/ 16 w 22"/>
                          <a:gd name="T51" fmla="*/ 10 h 19"/>
                          <a:gd name="T52" fmla="*/ 16 w 22"/>
                          <a:gd name="T53" fmla="*/ 7 h 19"/>
                          <a:gd name="T54" fmla="*/ 18 w 22"/>
                          <a:gd name="T55" fmla="*/ 3 h 19"/>
                          <a:gd name="T56" fmla="*/ 19 w 22"/>
                          <a:gd name="T57" fmla="*/ 1 h 1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</a:cxnLst>
                        <a:rect l="0" t="0" r="r" b="b"/>
                        <a:pathLst>
                          <a:path w="22" h="19">
                            <a:moveTo>
                              <a:pt x="19" y="1"/>
                            </a:moveTo>
                            <a:cubicBezTo>
                              <a:pt x="20" y="0"/>
                              <a:pt x="20" y="1"/>
                              <a:pt x="21" y="1"/>
                            </a:cubicBezTo>
                            <a:cubicBezTo>
                              <a:pt x="21" y="5"/>
                              <a:pt x="22" y="7"/>
                              <a:pt x="21" y="9"/>
                            </a:cubicBezTo>
                            <a:cubicBezTo>
                              <a:pt x="20" y="9"/>
                              <a:pt x="21" y="8"/>
                              <a:pt x="20" y="8"/>
                            </a:cubicBezTo>
                            <a:cubicBezTo>
                              <a:pt x="19" y="9"/>
                              <a:pt x="21" y="10"/>
                              <a:pt x="20" y="11"/>
                            </a:cubicBezTo>
                            <a:cubicBezTo>
                              <a:pt x="20" y="11"/>
                              <a:pt x="20" y="11"/>
                              <a:pt x="19" y="11"/>
                            </a:cubicBezTo>
                            <a:cubicBezTo>
                              <a:pt x="19" y="16"/>
                              <a:pt x="19" y="16"/>
                              <a:pt x="19" y="16"/>
                            </a:cubicBezTo>
                            <a:cubicBezTo>
                              <a:pt x="19" y="16"/>
                              <a:pt x="19" y="15"/>
                              <a:pt x="18" y="15"/>
                            </a:cubicBezTo>
                            <a:cubicBezTo>
                              <a:pt x="17" y="15"/>
                              <a:pt x="17" y="16"/>
                              <a:pt x="17" y="17"/>
                            </a:cubicBezTo>
                            <a:cubicBezTo>
                              <a:pt x="16" y="17"/>
                              <a:pt x="16" y="16"/>
                              <a:pt x="16" y="16"/>
                            </a:cubicBezTo>
                            <a:cubicBezTo>
                              <a:pt x="16" y="16"/>
                              <a:pt x="14" y="16"/>
                              <a:pt x="14" y="17"/>
                            </a:cubicBezTo>
                            <a:cubicBezTo>
                              <a:pt x="13" y="17"/>
                              <a:pt x="12" y="17"/>
                              <a:pt x="11" y="17"/>
                            </a:cubicBezTo>
                            <a:cubicBezTo>
                              <a:pt x="10" y="17"/>
                              <a:pt x="11" y="19"/>
                              <a:pt x="10" y="19"/>
                            </a:cubicBezTo>
                            <a:cubicBezTo>
                              <a:pt x="9" y="19"/>
                              <a:pt x="8" y="18"/>
                              <a:pt x="8" y="17"/>
                            </a:cubicBezTo>
                            <a:cubicBezTo>
                              <a:pt x="7" y="16"/>
                              <a:pt x="7" y="18"/>
                              <a:pt x="7" y="18"/>
                            </a:cubicBezTo>
                            <a:cubicBezTo>
                              <a:pt x="6" y="18"/>
                              <a:pt x="6" y="17"/>
                              <a:pt x="6" y="17"/>
                            </a:cubicBezTo>
                            <a:cubicBezTo>
                              <a:pt x="4" y="17"/>
                              <a:pt x="2" y="19"/>
                              <a:pt x="0" y="18"/>
                            </a:cubicBezTo>
                            <a:cubicBezTo>
                              <a:pt x="1" y="18"/>
                              <a:pt x="1" y="17"/>
                              <a:pt x="1" y="16"/>
                            </a:cubicBezTo>
                            <a:cubicBezTo>
                              <a:pt x="1" y="16"/>
                              <a:pt x="2" y="17"/>
                              <a:pt x="2" y="17"/>
                            </a:cubicBezTo>
                            <a:cubicBezTo>
                              <a:pt x="2" y="16"/>
                              <a:pt x="2" y="16"/>
                              <a:pt x="2" y="15"/>
                            </a:cubicBezTo>
                            <a:cubicBezTo>
                              <a:pt x="4" y="15"/>
                              <a:pt x="8" y="16"/>
                              <a:pt x="10" y="15"/>
                            </a:cubicBezTo>
                            <a:cubicBezTo>
                              <a:pt x="9" y="13"/>
                              <a:pt x="11" y="13"/>
                              <a:pt x="11" y="11"/>
                            </a:cubicBezTo>
                            <a:cubicBezTo>
                              <a:pt x="12" y="12"/>
                              <a:pt x="12" y="12"/>
                              <a:pt x="12" y="10"/>
                            </a:cubicBezTo>
                            <a:cubicBezTo>
                              <a:pt x="13" y="11"/>
                              <a:pt x="14" y="9"/>
                              <a:pt x="15" y="11"/>
                            </a:cubicBezTo>
                            <a:cubicBezTo>
                              <a:pt x="15" y="10"/>
                              <a:pt x="15" y="9"/>
                              <a:pt x="15" y="9"/>
                            </a:cubicBezTo>
                            <a:cubicBezTo>
                              <a:pt x="16" y="8"/>
                              <a:pt x="16" y="10"/>
                              <a:pt x="16" y="10"/>
                            </a:cubicBezTo>
                            <a:cubicBezTo>
                              <a:pt x="16" y="10"/>
                              <a:pt x="17" y="9"/>
                              <a:pt x="16" y="7"/>
                            </a:cubicBezTo>
                            <a:cubicBezTo>
                              <a:pt x="18" y="6"/>
                              <a:pt x="17" y="4"/>
                              <a:pt x="18" y="3"/>
                            </a:cubicBezTo>
                            <a:cubicBezTo>
                              <a:pt x="18" y="2"/>
                              <a:pt x="20" y="2"/>
                              <a:pt x="19" y="1"/>
                            </a:cubicBezTo>
                          </a:path>
                        </a:pathLst>
                      </a:custGeom>
                      <a:grpFill/>
                      <a:ln w="3175" cap="rnd" cmpd="sng">
                        <a:noFill/>
                        <a:prstDash val="solid"/>
                        <a:round/>
                        <a:headEnd/>
                        <a:tailEnd/>
                      </a:ln>
                      <a:ex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99" name="Freeform 87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922713" y="1466850"/>
                        <a:ext cx="3130550" cy="2054225"/>
                      </a:xfrm>
                      <a:custGeom>
                        <a:avLst/>
                        <a:gdLst>
                          <a:gd name="T0" fmla="*/ 268 w 451"/>
                          <a:gd name="T1" fmla="*/ 21 h 296"/>
                          <a:gd name="T2" fmla="*/ 317 w 451"/>
                          <a:gd name="T3" fmla="*/ 21 h 296"/>
                          <a:gd name="T4" fmla="*/ 357 w 451"/>
                          <a:gd name="T5" fmla="*/ 24 h 296"/>
                          <a:gd name="T6" fmla="*/ 410 w 451"/>
                          <a:gd name="T7" fmla="*/ 33 h 296"/>
                          <a:gd name="T8" fmla="*/ 451 w 451"/>
                          <a:gd name="T9" fmla="*/ 46 h 296"/>
                          <a:gd name="T10" fmla="*/ 425 w 451"/>
                          <a:gd name="T11" fmla="*/ 53 h 296"/>
                          <a:gd name="T12" fmla="*/ 391 w 451"/>
                          <a:gd name="T13" fmla="*/ 78 h 296"/>
                          <a:gd name="T14" fmla="*/ 378 w 451"/>
                          <a:gd name="T15" fmla="*/ 86 h 296"/>
                          <a:gd name="T16" fmla="*/ 396 w 451"/>
                          <a:gd name="T17" fmla="*/ 60 h 296"/>
                          <a:gd name="T18" fmla="*/ 357 w 451"/>
                          <a:gd name="T19" fmla="*/ 71 h 296"/>
                          <a:gd name="T20" fmla="*/ 345 w 451"/>
                          <a:gd name="T21" fmla="*/ 90 h 296"/>
                          <a:gd name="T22" fmla="*/ 324 w 451"/>
                          <a:gd name="T23" fmla="*/ 119 h 296"/>
                          <a:gd name="T24" fmla="*/ 310 w 451"/>
                          <a:gd name="T25" fmla="*/ 126 h 296"/>
                          <a:gd name="T26" fmla="*/ 304 w 451"/>
                          <a:gd name="T27" fmla="*/ 133 h 296"/>
                          <a:gd name="T28" fmla="*/ 285 w 451"/>
                          <a:gd name="T29" fmla="*/ 168 h 296"/>
                          <a:gd name="T30" fmla="*/ 274 w 451"/>
                          <a:gd name="T31" fmla="*/ 193 h 296"/>
                          <a:gd name="T32" fmla="*/ 256 w 451"/>
                          <a:gd name="T33" fmla="*/ 196 h 296"/>
                          <a:gd name="T34" fmla="*/ 253 w 451"/>
                          <a:gd name="T35" fmla="*/ 197 h 296"/>
                          <a:gd name="T36" fmla="*/ 243 w 451"/>
                          <a:gd name="T37" fmla="*/ 172 h 296"/>
                          <a:gd name="T38" fmla="*/ 213 w 451"/>
                          <a:gd name="T39" fmla="*/ 188 h 296"/>
                          <a:gd name="T40" fmla="*/ 191 w 451"/>
                          <a:gd name="T41" fmla="*/ 166 h 296"/>
                          <a:gd name="T42" fmla="*/ 150 w 451"/>
                          <a:gd name="T43" fmla="*/ 159 h 296"/>
                          <a:gd name="T44" fmla="*/ 160 w 451"/>
                          <a:gd name="T45" fmla="*/ 176 h 296"/>
                          <a:gd name="T46" fmla="*/ 130 w 451"/>
                          <a:gd name="T47" fmla="*/ 178 h 296"/>
                          <a:gd name="T48" fmla="*/ 112 w 451"/>
                          <a:gd name="T49" fmla="*/ 156 h 296"/>
                          <a:gd name="T50" fmla="*/ 126 w 451"/>
                          <a:gd name="T51" fmla="*/ 185 h 296"/>
                          <a:gd name="T52" fmla="*/ 135 w 451"/>
                          <a:gd name="T53" fmla="*/ 214 h 296"/>
                          <a:gd name="T54" fmla="*/ 118 w 451"/>
                          <a:gd name="T55" fmla="*/ 257 h 296"/>
                          <a:gd name="T56" fmla="*/ 101 w 451"/>
                          <a:gd name="T57" fmla="*/ 290 h 296"/>
                          <a:gd name="T58" fmla="*/ 68 w 451"/>
                          <a:gd name="T59" fmla="*/ 264 h 296"/>
                          <a:gd name="T60" fmla="*/ 64 w 451"/>
                          <a:gd name="T61" fmla="*/ 226 h 296"/>
                          <a:gd name="T62" fmla="*/ 14 w 451"/>
                          <a:gd name="T63" fmla="*/ 201 h 296"/>
                          <a:gd name="T64" fmla="*/ 2 w 451"/>
                          <a:gd name="T65" fmla="*/ 168 h 296"/>
                          <a:gd name="T66" fmla="*/ 47 w 451"/>
                          <a:gd name="T67" fmla="*/ 133 h 296"/>
                          <a:gd name="T68" fmla="*/ 76 w 451"/>
                          <a:gd name="T69" fmla="*/ 147 h 296"/>
                          <a:gd name="T70" fmla="*/ 109 w 451"/>
                          <a:gd name="T71" fmla="*/ 147 h 296"/>
                          <a:gd name="T72" fmla="*/ 89 w 451"/>
                          <a:gd name="T73" fmla="*/ 125 h 296"/>
                          <a:gd name="T74" fmla="*/ 73 w 451"/>
                          <a:gd name="T75" fmla="*/ 115 h 296"/>
                          <a:gd name="T76" fmla="*/ 74 w 451"/>
                          <a:gd name="T77" fmla="*/ 124 h 296"/>
                          <a:gd name="T78" fmla="*/ 46 w 451"/>
                          <a:gd name="T79" fmla="*/ 117 h 296"/>
                          <a:gd name="T80" fmla="*/ 33 w 451"/>
                          <a:gd name="T81" fmla="*/ 116 h 296"/>
                          <a:gd name="T82" fmla="*/ 46 w 451"/>
                          <a:gd name="T83" fmla="*/ 94 h 296"/>
                          <a:gd name="T84" fmla="*/ 62 w 451"/>
                          <a:gd name="T85" fmla="*/ 84 h 296"/>
                          <a:gd name="T86" fmla="*/ 91 w 451"/>
                          <a:gd name="T87" fmla="*/ 71 h 296"/>
                          <a:gd name="T88" fmla="*/ 90 w 451"/>
                          <a:gd name="T89" fmla="*/ 56 h 296"/>
                          <a:gd name="T90" fmla="*/ 80 w 451"/>
                          <a:gd name="T91" fmla="*/ 68 h 296"/>
                          <a:gd name="T92" fmla="*/ 53 w 451"/>
                          <a:gd name="T93" fmla="*/ 72 h 296"/>
                          <a:gd name="T94" fmla="*/ 65 w 451"/>
                          <a:gd name="T95" fmla="*/ 48 h 296"/>
                          <a:gd name="T96" fmla="*/ 102 w 451"/>
                          <a:gd name="T97" fmla="*/ 30 h 296"/>
                          <a:gd name="T98" fmla="*/ 114 w 451"/>
                          <a:gd name="T99" fmla="*/ 44 h 296"/>
                          <a:gd name="T100" fmla="*/ 135 w 451"/>
                          <a:gd name="T101" fmla="*/ 38 h 296"/>
                          <a:gd name="T102" fmla="*/ 171 w 451"/>
                          <a:gd name="T103" fmla="*/ 36 h 296"/>
                          <a:gd name="T104" fmla="*/ 189 w 451"/>
                          <a:gd name="T105" fmla="*/ 24 h 296"/>
                          <a:gd name="T106" fmla="*/ 202 w 451"/>
                          <a:gd name="T107" fmla="*/ 37 h 296"/>
                          <a:gd name="T108" fmla="*/ 211 w 451"/>
                          <a:gd name="T109" fmla="*/ 23 h 296"/>
                          <a:gd name="T110" fmla="*/ 255 w 451"/>
                          <a:gd name="T111" fmla="*/ 5 h 296"/>
                          <a:gd name="T112" fmla="*/ 107 w 451"/>
                          <a:gd name="T113" fmla="*/ 107 h 296"/>
                          <a:gd name="T114" fmla="*/ 129 w 451"/>
                          <a:gd name="T115" fmla="*/ 122 h 296"/>
                          <a:gd name="T116" fmla="*/ 152 w 451"/>
                          <a:gd name="T117" fmla="*/ 118 h 296"/>
                          <a:gd name="T118" fmla="*/ 145 w 451"/>
                          <a:gd name="T119" fmla="*/ 129 h 296"/>
                          <a:gd name="T120" fmla="*/ 108 w 451"/>
                          <a:gd name="T121" fmla="*/ 218 h 29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</a:cxnLst>
                        <a:rect l="0" t="0" r="r" b="b"/>
                        <a:pathLst>
                          <a:path w="451" h="296">
                            <a:moveTo>
                              <a:pt x="272" y="3"/>
                            </a:moveTo>
                            <a:cubicBezTo>
                              <a:pt x="272" y="4"/>
                              <a:pt x="273" y="4"/>
                              <a:pt x="273" y="4"/>
                            </a:cubicBezTo>
                            <a:cubicBezTo>
                              <a:pt x="273" y="4"/>
                              <a:pt x="272" y="4"/>
                              <a:pt x="272" y="4"/>
                            </a:cubicBezTo>
                            <a:cubicBezTo>
                              <a:pt x="274" y="6"/>
                              <a:pt x="276" y="3"/>
                              <a:pt x="280" y="4"/>
                            </a:cubicBezTo>
                            <a:cubicBezTo>
                              <a:pt x="281" y="5"/>
                              <a:pt x="283" y="6"/>
                              <a:pt x="285" y="7"/>
                            </a:cubicBezTo>
                            <a:cubicBezTo>
                              <a:pt x="285" y="8"/>
                              <a:pt x="284" y="8"/>
                              <a:pt x="285" y="9"/>
                            </a:cubicBezTo>
                            <a:cubicBezTo>
                              <a:pt x="285" y="10"/>
                              <a:pt x="286" y="10"/>
                              <a:pt x="286" y="11"/>
                            </a:cubicBezTo>
                            <a:cubicBezTo>
                              <a:pt x="285" y="10"/>
                              <a:pt x="285" y="11"/>
                              <a:pt x="285" y="12"/>
                            </a:cubicBezTo>
                            <a:cubicBezTo>
                              <a:pt x="284" y="12"/>
                              <a:pt x="283" y="12"/>
                              <a:pt x="283" y="12"/>
                            </a:cubicBezTo>
                            <a:cubicBezTo>
                              <a:pt x="282" y="12"/>
                              <a:pt x="282" y="13"/>
                              <a:pt x="282" y="13"/>
                            </a:cubicBezTo>
                            <a:cubicBezTo>
                              <a:pt x="282" y="13"/>
                              <a:pt x="281" y="12"/>
                              <a:pt x="281" y="12"/>
                            </a:cubicBezTo>
                            <a:cubicBezTo>
                              <a:pt x="281" y="12"/>
                              <a:pt x="279" y="13"/>
                              <a:pt x="278" y="13"/>
                            </a:cubicBezTo>
                            <a:cubicBezTo>
                              <a:pt x="277" y="13"/>
                              <a:pt x="277" y="14"/>
                              <a:pt x="277" y="14"/>
                            </a:cubicBezTo>
                            <a:cubicBezTo>
                              <a:pt x="277" y="14"/>
                              <a:pt x="276" y="14"/>
                              <a:pt x="276" y="14"/>
                            </a:cubicBezTo>
                            <a:cubicBezTo>
                              <a:pt x="276" y="14"/>
                              <a:pt x="277" y="15"/>
                              <a:pt x="276" y="16"/>
                            </a:cubicBezTo>
                            <a:cubicBezTo>
                              <a:pt x="276" y="15"/>
                              <a:pt x="273" y="16"/>
                              <a:pt x="275" y="16"/>
                            </a:cubicBezTo>
                            <a:cubicBezTo>
                              <a:pt x="273" y="18"/>
                              <a:pt x="272" y="17"/>
                              <a:pt x="270" y="18"/>
                            </a:cubicBezTo>
                            <a:cubicBezTo>
                              <a:pt x="269" y="18"/>
                              <a:pt x="269" y="19"/>
                              <a:pt x="268" y="19"/>
                            </a:cubicBezTo>
                            <a:cubicBezTo>
                              <a:pt x="268" y="20"/>
                              <a:pt x="268" y="21"/>
                              <a:pt x="267" y="21"/>
                            </a:cubicBezTo>
                            <a:cubicBezTo>
                              <a:pt x="267" y="22"/>
                              <a:pt x="268" y="21"/>
                              <a:pt x="268" y="21"/>
                            </a:cubicBezTo>
                            <a:cubicBezTo>
                              <a:pt x="270" y="21"/>
                              <a:pt x="270" y="20"/>
                              <a:pt x="271" y="19"/>
                            </a:cubicBezTo>
                            <a:cubicBezTo>
                              <a:pt x="272" y="19"/>
                              <a:pt x="272" y="20"/>
                              <a:pt x="273" y="20"/>
                            </a:cubicBezTo>
                            <a:cubicBezTo>
                              <a:pt x="274" y="20"/>
                              <a:pt x="274" y="19"/>
                              <a:pt x="274" y="19"/>
                            </a:cubicBezTo>
                            <a:cubicBezTo>
                              <a:pt x="275" y="18"/>
                              <a:pt x="276" y="19"/>
                              <a:pt x="278" y="18"/>
                            </a:cubicBezTo>
                            <a:cubicBezTo>
                              <a:pt x="279" y="18"/>
                              <a:pt x="277" y="17"/>
                              <a:pt x="278" y="17"/>
                            </a:cubicBezTo>
                            <a:cubicBezTo>
                              <a:pt x="279" y="17"/>
                              <a:pt x="279" y="17"/>
                              <a:pt x="279" y="17"/>
                            </a:cubicBezTo>
                            <a:cubicBezTo>
                              <a:pt x="279" y="17"/>
                              <a:pt x="280" y="16"/>
                              <a:pt x="280" y="16"/>
                            </a:cubicBezTo>
                            <a:cubicBezTo>
                              <a:pt x="280" y="16"/>
                              <a:pt x="281" y="16"/>
                              <a:pt x="282" y="16"/>
                            </a:cubicBezTo>
                            <a:cubicBezTo>
                              <a:pt x="283" y="16"/>
                              <a:pt x="283" y="16"/>
                              <a:pt x="285" y="16"/>
                            </a:cubicBezTo>
                            <a:cubicBezTo>
                              <a:pt x="285" y="18"/>
                              <a:pt x="285" y="18"/>
                              <a:pt x="285" y="18"/>
                            </a:cubicBezTo>
                            <a:cubicBezTo>
                              <a:pt x="285" y="17"/>
                              <a:pt x="286" y="17"/>
                              <a:pt x="286" y="18"/>
                            </a:cubicBezTo>
                            <a:cubicBezTo>
                              <a:pt x="289" y="18"/>
                              <a:pt x="293" y="18"/>
                              <a:pt x="297" y="18"/>
                            </a:cubicBezTo>
                            <a:cubicBezTo>
                              <a:pt x="297" y="20"/>
                              <a:pt x="301" y="19"/>
                              <a:pt x="301" y="21"/>
                            </a:cubicBezTo>
                            <a:cubicBezTo>
                              <a:pt x="301" y="20"/>
                              <a:pt x="302" y="21"/>
                              <a:pt x="303" y="21"/>
                            </a:cubicBezTo>
                            <a:cubicBezTo>
                              <a:pt x="304" y="21"/>
                              <a:pt x="306" y="21"/>
                              <a:pt x="307" y="21"/>
                            </a:cubicBezTo>
                            <a:cubicBezTo>
                              <a:pt x="308" y="21"/>
                              <a:pt x="307" y="19"/>
                              <a:pt x="308" y="19"/>
                            </a:cubicBezTo>
                            <a:cubicBezTo>
                              <a:pt x="310" y="19"/>
                              <a:pt x="312" y="19"/>
                              <a:pt x="313" y="19"/>
                            </a:cubicBezTo>
                            <a:cubicBezTo>
                              <a:pt x="313" y="19"/>
                              <a:pt x="313" y="20"/>
                              <a:pt x="313" y="20"/>
                            </a:cubicBezTo>
                            <a:cubicBezTo>
                              <a:pt x="314" y="20"/>
                              <a:pt x="315" y="19"/>
                              <a:pt x="316" y="20"/>
                            </a:cubicBezTo>
                            <a:cubicBezTo>
                              <a:pt x="316" y="20"/>
                              <a:pt x="316" y="21"/>
                              <a:pt x="317" y="21"/>
                            </a:cubicBezTo>
                            <a:cubicBezTo>
                              <a:pt x="317" y="21"/>
                              <a:pt x="319" y="20"/>
                              <a:pt x="319" y="21"/>
                            </a:cubicBezTo>
                            <a:cubicBezTo>
                              <a:pt x="319" y="22"/>
                              <a:pt x="319" y="24"/>
                              <a:pt x="318" y="23"/>
                            </a:cubicBezTo>
                            <a:cubicBezTo>
                              <a:pt x="318" y="24"/>
                              <a:pt x="319" y="25"/>
                              <a:pt x="320" y="24"/>
                            </a:cubicBezTo>
                            <a:cubicBezTo>
                              <a:pt x="319" y="28"/>
                              <a:pt x="322" y="28"/>
                              <a:pt x="323" y="29"/>
                            </a:cubicBezTo>
                            <a:cubicBezTo>
                              <a:pt x="324" y="29"/>
                              <a:pt x="325" y="28"/>
                              <a:pt x="326" y="28"/>
                            </a:cubicBezTo>
                            <a:cubicBezTo>
                              <a:pt x="326" y="27"/>
                              <a:pt x="326" y="26"/>
                              <a:pt x="326" y="26"/>
                            </a:cubicBezTo>
                            <a:cubicBezTo>
                              <a:pt x="327" y="26"/>
                              <a:pt x="327" y="26"/>
                              <a:pt x="327" y="26"/>
                            </a:cubicBezTo>
                            <a:cubicBezTo>
                              <a:pt x="329" y="25"/>
                              <a:pt x="328" y="27"/>
                              <a:pt x="329" y="27"/>
                            </a:cubicBezTo>
                            <a:cubicBezTo>
                              <a:pt x="333" y="27"/>
                              <a:pt x="333" y="27"/>
                              <a:pt x="333" y="27"/>
                            </a:cubicBezTo>
                            <a:cubicBezTo>
                              <a:pt x="333" y="27"/>
                              <a:pt x="335" y="27"/>
                              <a:pt x="334" y="26"/>
                            </a:cubicBezTo>
                            <a:cubicBezTo>
                              <a:pt x="336" y="26"/>
                              <a:pt x="340" y="24"/>
                              <a:pt x="340" y="27"/>
                            </a:cubicBezTo>
                            <a:cubicBezTo>
                              <a:pt x="342" y="27"/>
                              <a:pt x="341" y="25"/>
                              <a:pt x="343" y="26"/>
                            </a:cubicBezTo>
                            <a:cubicBezTo>
                              <a:pt x="343" y="25"/>
                              <a:pt x="343" y="25"/>
                              <a:pt x="342" y="25"/>
                            </a:cubicBezTo>
                            <a:cubicBezTo>
                              <a:pt x="343" y="25"/>
                              <a:pt x="343" y="24"/>
                              <a:pt x="343" y="23"/>
                            </a:cubicBezTo>
                            <a:cubicBezTo>
                              <a:pt x="345" y="23"/>
                              <a:pt x="344" y="22"/>
                              <a:pt x="347" y="22"/>
                            </a:cubicBezTo>
                            <a:cubicBezTo>
                              <a:pt x="347" y="22"/>
                              <a:pt x="347" y="22"/>
                              <a:pt x="347" y="22"/>
                            </a:cubicBezTo>
                            <a:cubicBezTo>
                              <a:pt x="347" y="21"/>
                              <a:pt x="349" y="22"/>
                              <a:pt x="351" y="21"/>
                            </a:cubicBezTo>
                            <a:cubicBezTo>
                              <a:pt x="350" y="24"/>
                              <a:pt x="354" y="20"/>
                              <a:pt x="353" y="23"/>
                            </a:cubicBezTo>
                            <a:cubicBezTo>
                              <a:pt x="355" y="23"/>
                              <a:pt x="357" y="23"/>
                              <a:pt x="359" y="22"/>
                            </a:cubicBezTo>
                            <a:cubicBezTo>
                              <a:pt x="359" y="24"/>
                              <a:pt x="357" y="23"/>
                              <a:pt x="357" y="24"/>
                            </a:cubicBezTo>
                            <a:cubicBezTo>
                              <a:pt x="357" y="25"/>
                              <a:pt x="359" y="25"/>
                              <a:pt x="360" y="25"/>
                            </a:cubicBezTo>
                            <a:cubicBezTo>
                              <a:pt x="362" y="25"/>
                              <a:pt x="364" y="25"/>
                              <a:pt x="366" y="24"/>
                            </a:cubicBezTo>
                            <a:cubicBezTo>
                              <a:pt x="366" y="27"/>
                              <a:pt x="369" y="26"/>
                              <a:pt x="369" y="28"/>
                            </a:cubicBezTo>
                            <a:cubicBezTo>
                              <a:pt x="371" y="28"/>
                              <a:pt x="371" y="29"/>
                              <a:pt x="372" y="29"/>
                            </a:cubicBezTo>
                            <a:cubicBezTo>
                              <a:pt x="375" y="29"/>
                              <a:pt x="379" y="28"/>
                              <a:pt x="382" y="29"/>
                            </a:cubicBezTo>
                            <a:cubicBezTo>
                              <a:pt x="384" y="29"/>
                              <a:pt x="385" y="30"/>
                              <a:pt x="386" y="30"/>
                            </a:cubicBezTo>
                            <a:cubicBezTo>
                              <a:pt x="386" y="31"/>
                              <a:pt x="386" y="31"/>
                              <a:pt x="387" y="31"/>
                            </a:cubicBezTo>
                            <a:cubicBezTo>
                              <a:pt x="387" y="33"/>
                              <a:pt x="387" y="33"/>
                              <a:pt x="387" y="33"/>
                            </a:cubicBezTo>
                            <a:cubicBezTo>
                              <a:pt x="387" y="34"/>
                              <a:pt x="389" y="33"/>
                              <a:pt x="389" y="34"/>
                            </a:cubicBezTo>
                            <a:cubicBezTo>
                              <a:pt x="390" y="34"/>
                              <a:pt x="389" y="33"/>
                              <a:pt x="390" y="34"/>
                            </a:cubicBezTo>
                            <a:cubicBezTo>
                              <a:pt x="390" y="34"/>
                              <a:pt x="390" y="34"/>
                              <a:pt x="391" y="34"/>
                            </a:cubicBezTo>
                            <a:cubicBezTo>
                              <a:pt x="392" y="34"/>
                              <a:pt x="397" y="35"/>
                              <a:pt x="398" y="34"/>
                            </a:cubicBezTo>
                            <a:cubicBezTo>
                              <a:pt x="398" y="34"/>
                              <a:pt x="398" y="34"/>
                              <a:pt x="398" y="34"/>
                            </a:cubicBezTo>
                            <a:cubicBezTo>
                              <a:pt x="398" y="33"/>
                              <a:pt x="399" y="34"/>
                              <a:pt x="399" y="34"/>
                            </a:cubicBezTo>
                            <a:cubicBezTo>
                              <a:pt x="400" y="34"/>
                              <a:pt x="401" y="33"/>
                              <a:pt x="401" y="34"/>
                            </a:cubicBezTo>
                            <a:cubicBezTo>
                              <a:pt x="402" y="33"/>
                              <a:pt x="404" y="33"/>
                              <a:pt x="405" y="32"/>
                            </a:cubicBezTo>
                            <a:cubicBezTo>
                              <a:pt x="405" y="34"/>
                              <a:pt x="406" y="35"/>
                              <a:pt x="406" y="36"/>
                            </a:cubicBezTo>
                            <a:cubicBezTo>
                              <a:pt x="408" y="36"/>
                              <a:pt x="409" y="37"/>
                              <a:pt x="411" y="36"/>
                            </a:cubicBezTo>
                            <a:cubicBezTo>
                              <a:pt x="411" y="35"/>
                              <a:pt x="410" y="35"/>
                              <a:pt x="409" y="35"/>
                            </a:cubicBezTo>
                            <a:cubicBezTo>
                              <a:pt x="410" y="35"/>
                              <a:pt x="410" y="34"/>
                              <a:pt x="410" y="33"/>
                            </a:cubicBezTo>
                            <a:cubicBezTo>
                              <a:pt x="411" y="32"/>
                              <a:pt x="415" y="32"/>
                              <a:pt x="415" y="34"/>
                            </a:cubicBezTo>
                            <a:cubicBezTo>
                              <a:pt x="418" y="34"/>
                              <a:pt x="420" y="33"/>
                              <a:pt x="422" y="34"/>
                            </a:cubicBezTo>
                            <a:cubicBezTo>
                              <a:pt x="423" y="34"/>
                              <a:pt x="425" y="35"/>
                              <a:pt x="425" y="34"/>
                            </a:cubicBezTo>
                            <a:cubicBezTo>
                              <a:pt x="426" y="34"/>
                              <a:pt x="426" y="35"/>
                              <a:pt x="428" y="35"/>
                            </a:cubicBezTo>
                            <a:cubicBezTo>
                              <a:pt x="428" y="35"/>
                              <a:pt x="428" y="36"/>
                              <a:pt x="429" y="36"/>
                            </a:cubicBezTo>
                            <a:cubicBezTo>
                              <a:pt x="429" y="36"/>
                              <a:pt x="429" y="36"/>
                              <a:pt x="429" y="36"/>
                            </a:cubicBezTo>
                            <a:cubicBezTo>
                              <a:pt x="430" y="36"/>
                              <a:pt x="429" y="36"/>
                              <a:pt x="430" y="37"/>
                            </a:cubicBezTo>
                            <a:cubicBezTo>
                              <a:pt x="430" y="37"/>
                              <a:pt x="431" y="37"/>
                              <a:pt x="431" y="37"/>
                            </a:cubicBezTo>
                            <a:cubicBezTo>
                              <a:pt x="431" y="37"/>
                              <a:pt x="432" y="37"/>
                              <a:pt x="433" y="38"/>
                            </a:cubicBezTo>
                            <a:cubicBezTo>
                              <a:pt x="434" y="38"/>
                              <a:pt x="436" y="38"/>
                              <a:pt x="437" y="39"/>
                            </a:cubicBezTo>
                            <a:cubicBezTo>
                              <a:pt x="437" y="39"/>
                              <a:pt x="437" y="40"/>
                              <a:pt x="437" y="40"/>
                            </a:cubicBezTo>
                            <a:cubicBezTo>
                              <a:pt x="437" y="40"/>
                              <a:pt x="438" y="40"/>
                              <a:pt x="438" y="40"/>
                            </a:cubicBezTo>
                            <a:cubicBezTo>
                              <a:pt x="438" y="40"/>
                              <a:pt x="438" y="41"/>
                              <a:pt x="438" y="41"/>
                            </a:cubicBezTo>
                            <a:cubicBezTo>
                              <a:pt x="438" y="41"/>
                              <a:pt x="439" y="41"/>
                              <a:pt x="439" y="41"/>
                            </a:cubicBezTo>
                            <a:cubicBezTo>
                              <a:pt x="440" y="42"/>
                              <a:pt x="439" y="43"/>
                              <a:pt x="441" y="43"/>
                            </a:cubicBezTo>
                            <a:cubicBezTo>
                              <a:pt x="441" y="46"/>
                              <a:pt x="441" y="46"/>
                              <a:pt x="441" y="46"/>
                            </a:cubicBezTo>
                            <a:cubicBezTo>
                              <a:pt x="443" y="46"/>
                              <a:pt x="444" y="46"/>
                              <a:pt x="445" y="44"/>
                            </a:cubicBezTo>
                            <a:cubicBezTo>
                              <a:pt x="446" y="45"/>
                              <a:pt x="448" y="45"/>
                              <a:pt x="449" y="45"/>
                            </a:cubicBezTo>
                            <a:cubicBezTo>
                              <a:pt x="450" y="45"/>
                              <a:pt x="449" y="46"/>
                              <a:pt x="449" y="46"/>
                            </a:cubicBezTo>
                            <a:cubicBezTo>
                              <a:pt x="450" y="47"/>
                              <a:pt x="451" y="46"/>
                              <a:pt x="451" y="46"/>
                            </a:cubicBezTo>
                            <a:cubicBezTo>
                              <a:pt x="451" y="47"/>
                              <a:pt x="450" y="47"/>
                              <a:pt x="450" y="48"/>
                            </a:cubicBezTo>
                            <a:cubicBezTo>
                              <a:pt x="449" y="48"/>
                              <a:pt x="449" y="47"/>
                              <a:pt x="448" y="47"/>
                            </a:cubicBezTo>
                            <a:cubicBezTo>
                              <a:pt x="448" y="48"/>
                              <a:pt x="448" y="49"/>
                              <a:pt x="447" y="48"/>
                            </a:cubicBezTo>
                            <a:cubicBezTo>
                              <a:pt x="447" y="49"/>
                              <a:pt x="448" y="49"/>
                              <a:pt x="448" y="51"/>
                            </a:cubicBezTo>
                            <a:cubicBezTo>
                              <a:pt x="446" y="49"/>
                              <a:pt x="448" y="51"/>
                              <a:pt x="446" y="52"/>
                            </a:cubicBezTo>
                            <a:cubicBezTo>
                              <a:pt x="446" y="52"/>
                              <a:pt x="445" y="52"/>
                              <a:pt x="445" y="53"/>
                            </a:cubicBezTo>
                            <a:cubicBezTo>
                              <a:pt x="444" y="53"/>
                              <a:pt x="444" y="53"/>
                              <a:pt x="444" y="52"/>
                            </a:cubicBezTo>
                            <a:cubicBezTo>
                              <a:pt x="443" y="52"/>
                              <a:pt x="443" y="51"/>
                              <a:pt x="443" y="51"/>
                            </a:cubicBezTo>
                            <a:cubicBezTo>
                              <a:pt x="442" y="51"/>
                              <a:pt x="441" y="51"/>
                              <a:pt x="440" y="51"/>
                            </a:cubicBezTo>
                            <a:cubicBezTo>
                              <a:pt x="440" y="50"/>
                              <a:pt x="440" y="50"/>
                              <a:pt x="439" y="50"/>
                            </a:cubicBezTo>
                            <a:cubicBezTo>
                              <a:pt x="439" y="49"/>
                              <a:pt x="438" y="50"/>
                              <a:pt x="437" y="50"/>
                            </a:cubicBezTo>
                            <a:cubicBezTo>
                              <a:pt x="437" y="49"/>
                              <a:pt x="437" y="49"/>
                              <a:pt x="437" y="49"/>
                            </a:cubicBezTo>
                            <a:cubicBezTo>
                              <a:pt x="436" y="49"/>
                              <a:pt x="435" y="47"/>
                              <a:pt x="435" y="48"/>
                            </a:cubicBezTo>
                            <a:cubicBezTo>
                              <a:pt x="434" y="48"/>
                              <a:pt x="434" y="48"/>
                              <a:pt x="434" y="47"/>
                            </a:cubicBezTo>
                            <a:cubicBezTo>
                              <a:pt x="431" y="47"/>
                              <a:pt x="431" y="47"/>
                              <a:pt x="431" y="47"/>
                            </a:cubicBezTo>
                            <a:cubicBezTo>
                              <a:pt x="430" y="47"/>
                              <a:pt x="431" y="48"/>
                              <a:pt x="431" y="48"/>
                            </a:cubicBezTo>
                            <a:cubicBezTo>
                              <a:pt x="431" y="49"/>
                              <a:pt x="430" y="49"/>
                              <a:pt x="430" y="50"/>
                            </a:cubicBezTo>
                            <a:cubicBezTo>
                              <a:pt x="427" y="50"/>
                              <a:pt x="427" y="52"/>
                              <a:pt x="424" y="51"/>
                            </a:cubicBezTo>
                            <a:cubicBezTo>
                              <a:pt x="424" y="51"/>
                              <a:pt x="424" y="52"/>
                              <a:pt x="423" y="52"/>
                            </a:cubicBezTo>
                            <a:cubicBezTo>
                              <a:pt x="423" y="53"/>
                              <a:pt x="424" y="53"/>
                              <a:pt x="425" y="53"/>
                            </a:cubicBezTo>
                            <a:cubicBezTo>
                              <a:pt x="426" y="53"/>
                              <a:pt x="426" y="54"/>
                              <a:pt x="427" y="54"/>
                            </a:cubicBezTo>
                            <a:cubicBezTo>
                              <a:pt x="426" y="56"/>
                              <a:pt x="426" y="55"/>
                              <a:pt x="427" y="56"/>
                            </a:cubicBezTo>
                            <a:cubicBezTo>
                              <a:pt x="427" y="57"/>
                              <a:pt x="429" y="57"/>
                              <a:pt x="430" y="58"/>
                            </a:cubicBezTo>
                            <a:cubicBezTo>
                              <a:pt x="430" y="58"/>
                              <a:pt x="428" y="60"/>
                              <a:pt x="428" y="60"/>
                            </a:cubicBezTo>
                            <a:cubicBezTo>
                              <a:pt x="427" y="60"/>
                              <a:pt x="427" y="58"/>
                              <a:pt x="426" y="59"/>
                            </a:cubicBezTo>
                            <a:cubicBezTo>
                              <a:pt x="426" y="59"/>
                              <a:pt x="427" y="60"/>
                              <a:pt x="426" y="60"/>
                            </a:cubicBezTo>
                            <a:cubicBezTo>
                              <a:pt x="424" y="60"/>
                              <a:pt x="422" y="60"/>
                              <a:pt x="420" y="60"/>
                            </a:cubicBezTo>
                            <a:cubicBezTo>
                              <a:pt x="419" y="61"/>
                              <a:pt x="417" y="61"/>
                              <a:pt x="417" y="62"/>
                            </a:cubicBezTo>
                            <a:cubicBezTo>
                              <a:pt x="415" y="62"/>
                              <a:pt x="415" y="64"/>
                              <a:pt x="413" y="64"/>
                            </a:cubicBezTo>
                            <a:cubicBezTo>
                              <a:pt x="413" y="64"/>
                              <a:pt x="413" y="65"/>
                              <a:pt x="412" y="65"/>
                            </a:cubicBezTo>
                            <a:cubicBezTo>
                              <a:pt x="412" y="65"/>
                              <a:pt x="411" y="66"/>
                              <a:pt x="411" y="66"/>
                            </a:cubicBezTo>
                            <a:cubicBezTo>
                              <a:pt x="410" y="66"/>
                              <a:pt x="410" y="67"/>
                              <a:pt x="409" y="67"/>
                            </a:cubicBezTo>
                            <a:cubicBezTo>
                              <a:pt x="408" y="67"/>
                              <a:pt x="405" y="68"/>
                              <a:pt x="404" y="67"/>
                            </a:cubicBezTo>
                            <a:cubicBezTo>
                              <a:pt x="404" y="67"/>
                              <a:pt x="402" y="67"/>
                              <a:pt x="403" y="68"/>
                            </a:cubicBezTo>
                            <a:cubicBezTo>
                              <a:pt x="400" y="68"/>
                              <a:pt x="399" y="68"/>
                              <a:pt x="396" y="68"/>
                            </a:cubicBezTo>
                            <a:cubicBezTo>
                              <a:pt x="396" y="68"/>
                              <a:pt x="396" y="69"/>
                              <a:pt x="395" y="69"/>
                            </a:cubicBezTo>
                            <a:cubicBezTo>
                              <a:pt x="395" y="69"/>
                              <a:pt x="394" y="69"/>
                              <a:pt x="393" y="70"/>
                            </a:cubicBezTo>
                            <a:cubicBezTo>
                              <a:pt x="393" y="72"/>
                              <a:pt x="391" y="71"/>
                              <a:pt x="391" y="74"/>
                            </a:cubicBezTo>
                            <a:cubicBezTo>
                              <a:pt x="391" y="75"/>
                              <a:pt x="393" y="75"/>
                              <a:pt x="393" y="76"/>
                            </a:cubicBezTo>
                            <a:cubicBezTo>
                              <a:pt x="393" y="77"/>
                              <a:pt x="393" y="78"/>
                              <a:pt x="391" y="78"/>
                            </a:cubicBezTo>
                            <a:cubicBezTo>
                              <a:pt x="392" y="79"/>
                              <a:pt x="391" y="80"/>
                              <a:pt x="390" y="80"/>
                            </a:cubicBezTo>
                            <a:cubicBezTo>
                              <a:pt x="390" y="82"/>
                              <a:pt x="390" y="82"/>
                              <a:pt x="390" y="82"/>
                            </a:cubicBezTo>
                            <a:cubicBezTo>
                              <a:pt x="390" y="83"/>
                              <a:pt x="391" y="82"/>
                              <a:pt x="391" y="83"/>
                            </a:cubicBezTo>
                            <a:cubicBezTo>
                              <a:pt x="392" y="84"/>
                              <a:pt x="391" y="83"/>
                              <a:pt x="390" y="84"/>
                            </a:cubicBezTo>
                            <a:cubicBezTo>
                              <a:pt x="390" y="84"/>
                              <a:pt x="390" y="85"/>
                              <a:pt x="390" y="85"/>
                            </a:cubicBezTo>
                            <a:cubicBezTo>
                              <a:pt x="389" y="86"/>
                              <a:pt x="388" y="85"/>
                              <a:pt x="387" y="86"/>
                            </a:cubicBezTo>
                            <a:cubicBezTo>
                              <a:pt x="387" y="86"/>
                              <a:pt x="387" y="88"/>
                              <a:pt x="387" y="88"/>
                            </a:cubicBezTo>
                            <a:cubicBezTo>
                              <a:pt x="387" y="88"/>
                              <a:pt x="387" y="87"/>
                              <a:pt x="387" y="87"/>
                            </a:cubicBezTo>
                            <a:cubicBezTo>
                              <a:pt x="386" y="87"/>
                              <a:pt x="385" y="87"/>
                              <a:pt x="386" y="90"/>
                            </a:cubicBezTo>
                            <a:cubicBezTo>
                              <a:pt x="385" y="89"/>
                              <a:pt x="385" y="90"/>
                              <a:pt x="385" y="91"/>
                            </a:cubicBezTo>
                            <a:cubicBezTo>
                              <a:pt x="385" y="91"/>
                              <a:pt x="384" y="90"/>
                              <a:pt x="384" y="91"/>
                            </a:cubicBezTo>
                            <a:cubicBezTo>
                              <a:pt x="384" y="91"/>
                              <a:pt x="384" y="92"/>
                              <a:pt x="383" y="92"/>
                            </a:cubicBezTo>
                            <a:cubicBezTo>
                              <a:pt x="383" y="93"/>
                              <a:pt x="382" y="93"/>
                              <a:pt x="382" y="94"/>
                            </a:cubicBezTo>
                            <a:cubicBezTo>
                              <a:pt x="381" y="94"/>
                              <a:pt x="380" y="94"/>
                              <a:pt x="380" y="94"/>
                            </a:cubicBezTo>
                            <a:cubicBezTo>
                              <a:pt x="379" y="94"/>
                              <a:pt x="380" y="94"/>
                              <a:pt x="380" y="93"/>
                            </a:cubicBezTo>
                            <a:cubicBezTo>
                              <a:pt x="380" y="93"/>
                              <a:pt x="380" y="92"/>
                              <a:pt x="380" y="92"/>
                            </a:cubicBezTo>
                            <a:cubicBezTo>
                              <a:pt x="380" y="92"/>
                              <a:pt x="380" y="91"/>
                              <a:pt x="380" y="91"/>
                            </a:cubicBezTo>
                            <a:cubicBezTo>
                              <a:pt x="379" y="91"/>
                              <a:pt x="379" y="90"/>
                              <a:pt x="379" y="90"/>
                            </a:cubicBezTo>
                            <a:cubicBezTo>
                              <a:pt x="378" y="90"/>
                              <a:pt x="378" y="89"/>
                              <a:pt x="377" y="90"/>
                            </a:cubicBezTo>
                            <a:cubicBezTo>
                              <a:pt x="378" y="89"/>
                              <a:pt x="378" y="87"/>
                              <a:pt x="378" y="86"/>
                            </a:cubicBezTo>
                            <a:cubicBezTo>
                              <a:pt x="378" y="85"/>
                              <a:pt x="378" y="85"/>
                              <a:pt x="377" y="85"/>
                            </a:cubicBezTo>
                            <a:cubicBezTo>
                              <a:pt x="377" y="83"/>
                              <a:pt x="378" y="80"/>
                              <a:pt x="377" y="79"/>
                            </a:cubicBezTo>
                            <a:cubicBezTo>
                              <a:pt x="379" y="80"/>
                              <a:pt x="378" y="78"/>
                              <a:pt x="379" y="77"/>
                            </a:cubicBezTo>
                            <a:cubicBezTo>
                              <a:pt x="379" y="77"/>
                              <a:pt x="379" y="79"/>
                              <a:pt x="380" y="77"/>
                            </a:cubicBezTo>
                            <a:cubicBezTo>
                              <a:pt x="380" y="77"/>
                              <a:pt x="379" y="76"/>
                              <a:pt x="380" y="76"/>
                            </a:cubicBezTo>
                            <a:cubicBezTo>
                              <a:pt x="380" y="75"/>
                              <a:pt x="382" y="74"/>
                              <a:pt x="383" y="74"/>
                            </a:cubicBezTo>
                            <a:cubicBezTo>
                              <a:pt x="383" y="74"/>
                              <a:pt x="384" y="73"/>
                              <a:pt x="383" y="73"/>
                            </a:cubicBezTo>
                            <a:cubicBezTo>
                              <a:pt x="383" y="72"/>
                              <a:pt x="384" y="73"/>
                              <a:pt x="384" y="72"/>
                            </a:cubicBezTo>
                            <a:cubicBezTo>
                              <a:pt x="385" y="72"/>
                              <a:pt x="386" y="71"/>
                              <a:pt x="385" y="70"/>
                            </a:cubicBezTo>
                            <a:cubicBezTo>
                              <a:pt x="386" y="70"/>
                              <a:pt x="387" y="69"/>
                              <a:pt x="387" y="69"/>
                            </a:cubicBezTo>
                            <a:cubicBezTo>
                              <a:pt x="387" y="69"/>
                              <a:pt x="387" y="69"/>
                              <a:pt x="387" y="69"/>
                            </a:cubicBezTo>
                            <a:cubicBezTo>
                              <a:pt x="387" y="69"/>
                              <a:pt x="387" y="68"/>
                              <a:pt x="387" y="68"/>
                            </a:cubicBezTo>
                            <a:cubicBezTo>
                              <a:pt x="388" y="68"/>
                              <a:pt x="388" y="69"/>
                              <a:pt x="388" y="67"/>
                            </a:cubicBezTo>
                            <a:cubicBezTo>
                              <a:pt x="389" y="67"/>
                              <a:pt x="390" y="66"/>
                              <a:pt x="391" y="66"/>
                            </a:cubicBezTo>
                            <a:cubicBezTo>
                              <a:pt x="391" y="66"/>
                              <a:pt x="391" y="65"/>
                              <a:pt x="391" y="65"/>
                            </a:cubicBezTo>
                            <a:cubicBezTo>
                              <a:pt x="392" y="65"/>
                              <a:pt x="392" y="65"/>
                              <a:pt x="392" y="65"/>
                            </a:cubicBezTo>
                            <a:cubicBezTo>
                              <a:pt x="393" y="65"/>
                              <a:pt x="393" y="64"/>
                              <a:pt x="393" y="64"/>
                            </a:cubicBezTo>
                            <a:cubicBezTo>
                              <a:pt x="394" y="64"/>
                              <a:pt x="394" y="64"/>
                              <a:pt x="394" y="63"/>
                            </a:cubicBezTo>
                            <a:cubicBezTo>
                              <a:pt x="394" y="63"/>
                              <a:pt x="395" y="61"/>
                              <a:pt x="396" y="62"/>
                            </a:cubicBezTo>
                            <a:cubicBezTo>
                              <a:pt x="396" y="60"/>
                              <a:pt x="396" y="60"/>
                              <a:pt x="396" y="60"/>
                            </a:cubicBezTo>
                            <a:cubicBezTo>
                              <a:pt x="394" y="60"/>
                              <a:pt x="394" y="60"/>
                              <a:pt x="393" y="60"/>
                            </a:cubicBezTo>
                            <a:cubicBezTo>
                              <a:pt x="393" y="61"/>
                              <a:pt x="392" y="61"/>
                              <a:pt x="392" y="61"/>
                            </a:cubicBezTo>
                            <a:cubicBezTo>
                              <a:pt x="392" y="62"/>
                              <a:pt x="391" y="61"/>
                              <a:pt x="391" y="62"/>
                            </a:cubicBezTo>
                            <a:cubicBezTo>
                              <a:pt x="391" y="63"/>
                              <a:pt x="389" y="63"/>
                              <a:pt x="389" y="64"/>
                            </a:cubicBezTo>
                            <a:cubicBezTo>
                              <a:pt x="388" y="64"/>
                              <a:pt x="388" y="64"/>
                              <a:pt x="388" y="65"/>
                            </a:cubicBezTo>
                            <a:cubicBezTo>
                              <a:pt x="387" y="65"/>
                              <a:pt x="387" y="64"/>
                              <a:pt x="387" y="64"/>
                            </a:cubicBezTo>
                            <a:cubicBezTo>
                              <a:pt x="387" y="64"/>
                              <a:pt x="386" y="64"/>
                              <a:pt x="386" y="64"/>
                            </a:cubicBezTo>
                            <a:cubicBezTo>
                              <a:pt x="386" y="64"/>
                              <a:pt x="386" y="63"/>
                              <a:pt x="386" y="62"/>
                            </a:cubicBezTo>
                            <a:cubicBezTo>
                              <a:pt x="384" y="63"/>
                              <a:pt x="382" y="62"/>
                              <a:pt x="381" y="62"/>
                            </a:cubicBezTo>
                            <a:cubicBezTo>
                              <a:pt x="380" y="63"/>
                              <a:pt x="381" y="63"/>
                              <a:pt x="380" y="63"/>
                            </a:cubicBezTo>
                            <a:cubicBezTo>
                              <a:pt x="379" y="64"/>
                              <a:pt x="379" y="64"/>
                              <a:pt x="378" y="64"/>
                            </a:cubicBezTo>
                            <a:cubicBezTo>
                              <a:pt x="377" y="64"/>
                              <a:pt x="377" y="65"/>
                              <a:pt x="376" y="66"/>
                            </a:cubicBezTo>
                            <a:cubicBezTo>
                              <a:pt x="376" y="66"/>
                              <a:pt x="376" y="67"/>
                              <a:pt x="375" y="67"/>
                            </a:cubicBezTo>
                            <a:cubicBezTo>
                              <a:pt x="374" y="68"/>
                              <a:pt x="376" y="68"/>
                              <a:pt x="375" y="69"/>
                            </a:cubicBezTo>
                            <a:cubicBezTo>
                              <a:pt x="375" y="70"/>
                              <a:pt x="374" y="70"/>
                              <a:pt x="374" y="71"/>
                            </a:cubicBezTo>
                            <a:cubicBezTo>
                              <a:pt x="372" y="70"/>
                              <a:pt x="372" y="72"/>
                              <a:pt x="369" y="71"/>
                            </a:cubicBezTo>
                            <a:cubicBezTo>
                              <a:pt x="369" y="71"/>
                              <a:pt x="369" y="71"/>
                              <a:pt x="369" y="70"/>
                            </a:cubicBezTo>
                            <a:cubicBezTo>
                              <a:pt x="369" y="70"/>
                              <a:pt x="368" y="69"/>
                              <a:pt x="368" y="69"/>
                            </a:cubicBezTo>
                            <a:cubicBezTo>
                              <a:pt x="368" y="69"/>
                              <a:pt x="366" y="69"/>
                              <a:pt x="366" y="68"/>
                            </a:cubicBezTo>
                            <a:cubicBezTo>
                              <a:pt x="364" y="70"/>
                              <a:pt x="361" y="70"/>
                              <a:pt x="357" y="71"/>
                            </a:cubicBezTo>
                            <a:cubicBezTo>
                              <a:pt x="357" y="70"/>
                              <a:pt x="356" y="70"/>
                              <a:pt x="356" y="69"/>
                            </a:cubicBezTo>
                            <a:cubicBezTo>
                              <a:pt x="354" y="69"/>
                              <a:pt x="354" y="69"/>
                              <a:pt x="354" y="69"/>
                            </a:cubicBezTo>
                            <a:cubicBezTo>
                              <a:pt x="352" y="69"/>
                              <a:pt x="350" y="70"/>
                              <a:pt x="348" y="71"/>
                            </a:cubicBezTo>
                            <a:cubicBezTo>
                              <a:pt x="347" y="72"/>
                              <a:pt x="346" y="73"/>
                              <a:pt x="344" y="74"/>
                            </a:cubicBezTo>
                            <a:cubicBezTo>
                              <a:pt x="344" y="75"/>
                              <a:pt x="344" y="75"/>
                              <a:pt x="343" y="75"/>
                            </a:cubicBezTo>
                            <a:cubicBezTo>
                              <a:pt x="343" y="77"/>
                              <a:pt x="342" y="77"/>
                              <a:pt x="342" y="78"/>
                            </a:cubicBezTo>
                            <a:cubicBezTo>
                              <a:pt x="341" y="77"/>
                              <a:pt x="340" y="80"/>
                              <a:pt x="340" y="79"/>
                            </a:cubicBezTo>
                            <a:cubicBezTo>
                              <a:pt x="339" y="78"/>
                              <a:pt x="339" y="80"/>
                              <a:pt x="338" y="80"/>
                            </a:cubicBezTo>
                            <a:cubicBezTo>
                              <a:pt x="337" y="80"/>
                              <a:pt x="337" y="80"/>
                              <a:pt x="337" y="81"/>
                            </a:cubicBezTo>
                            <a:cubicBezTo>
                              <a:pt x="334" y="80"/>
                              <a:pt x="335" y="83"/>
                              <a:pt x="333" y="83"/>
                            </a:cubicBezTo>
                            <a:cubicBezTo>
                              <a:pt x="334" y="83"/>
                              <a:pt x="335" y="85"/>
                              <a:pt x="335" y="84"/>
                            </a:cubicBezTo>
                            <a:cubicBezTo>
                              <a:pt x="336" y="84"/>
                              <a:pt x="336" y="86"/>
                              <a:pt x="336" y="86"/>
                            </a:cubicBezTo>
                            <a:cubicBezTo>
                              <a:pt x="337" y="86"/>
                              <a:pt x="337" y="87"/>
                              <a:pt x="337" y="87"/>
                            </a:cubicBezTo>
                            <a:cubicBezTo>
                              <a:pt x="338" y="87"/>
                              <a:pt x="339" y="86"/>
                              <a:pt x="340" y="86"/>
                            </a:cubicBezTo>
                            <a:cubicBezTo>
                              <a:pt x="340" y="86"/>
                              <a:pt x="340" y="87"/>
                              <a:pt x="340" y="87"/>
                            </a:cubicBezTo>
                            <a:cubicBezTo>
                              <a:pt x="341" y="87"/>
                              <a:pt x="341" y="85"/>
                              <a:pt x="342" y="86"/>
                            </a:cubicBezTo>
                            <a:cubicBezTo>
                              <a:pt x="342" y="86"/>
                              <a:pt x="342" y="86"/>
                              <a:pt x="342" y="85"/>
                            </a:cubicBezTo>
                            <a:cubicBezTo>
                              <a:pt x="343" y="86"/>
                              <a:pt x="343" y="89"/>
                              <a:pt x="344" y="87"/>
                            </a:cubicBezTo>
                            <a:cubicBezTo>
                              <a:pt x="346" y="87"/>
                              <a:pt x="344" y="90"/>
                              <a:pt x="346" y="89"/>
                            </a:cubicBezTo>
                            <a:cubicBezTo>
                              <a:pt x="346" y="90"/>
                              <a:pt x="345" y="89"/>
                              <a:pt x="345" y="90"/>
                            </a:cubicBezTo>
                            <a:cubicBezTo>
                              <a:pt x="345" y="90"/>
                              <a:pt x="346" y="91"/>
                              <a:pt x="345" y="92"/>
                            </a:cubicBezTo>
                            <a:cubicBezTo>
                              <a:pt x="345" y="92"/>
                              <a:pt x="345" y="92"/>
                              <a:pt x="345" y="92"/>
                            </a:cubicBezTo>
                            <a:cubicBezTo>
                              <a:pt x="345" y="93"/>
                              <a:pt x="344" y="93"/>
                              <a:pt x="344" y="93"/>
                            </a:cubicBezTo>
                            <a:cubicBezTo>
                              <a:pt x="344" y="95"/>
                              <a:pt x="345" y="98"/>
                              <a:pt x="343" y="96"/>
                            </a:cubicBezTo>
                            <a:cubicBezTo>
                              <a:pt x="344" y="101"/>
                              <a:pt x="342" y="103"/>
                              <a:pt x="341" y="107"/>
                            </a:cubicBezTo>
                            <a:cubicBezTo>
                              <a:pt x="340" y="107"/>
                              <a:pt x="340" y="107"/>
                              <a:pt x="339" y="107"/>
                            </a:cubicBezTo>
                            <a:cubicBezTo>
                              <a:pt x="339" y="107"/>
                              <a:pt x="339" y="108"/>
                              <a:pt x="339" y="108"/>
                            </a:cubicBezTo>
                            <a:cubicBezTo>
                              <a:pt x="339" y="109"/>
                              <a:pt x="338" y="108"/>
                              <a:pt x="337" y="109"/>
                            </a:cubicBezTo>
                            <a:cubicBezTo>
                              <a:pt x="337" y="109"/>
                              <a:pt x="338" y="110"/>
                              <a:pt x="337" y="110"/>
                            </a:cubicBezTo>
                            <a:cubicBezTo>
                              <a:pt x="337" y="110"/>
                              <a:pt x="337" y="110"/>
                              <a:pt x="336" y="110"/>
                            </a:cubicBezTo>
                            <a:cubicBezTo>
                              <a:pt x="336" y="110"/>
                              <a:pt x="337" y="110"/>
                              <a:pt x="337" y="110"/>
                            </a:cubicBezTo>
                            <a:cubicBezTo>
                              <a:pt x="337" y="111"/>
                              <a:pt x="336" y="111"/>
                              <a:pt x="335" y="111"/>
                            </a:cubicBezTo>
                            <a:cubicBezTo>
                              <a:pt x="335" y="112"/>
                              <a:pt x="335" y="113"/>
                              <a:pt x="335" y="113"/>
                            </a:cubicBezTo>
                            <a:cubicBezTo>
                              <a:pt x="334" y="113"/>
                              <a:pt x="334" y="113"/>
                              <a:pt x="333" y="114"/>
                            </a:cubicBezTo>
                            <a:cubicBezTo>
                              <a:pt x="333" y="114"/>
                              <a:pt x="333" y="115"/>
                              <a:pt x="333" y="115"/>
                            </a:cubicBezTo>
                            <a:cubicBezTo>
                              <a:pt x="333" y="115"/>
                              <a:pt x="332" y="115"/>
                              <a:pt x="332" y="115"/>
                            </a:cubicBezTo>
                            <a:cubicBezTo>
                              <a:pt x="332" y="115"/>
                              <a:pt x="331" y="117"/>
                              <a:pt x="331" y="116"/>
                            </a:cubicBezTo>
                            <a:cubicBezTo>
                              <a:pt x="331" y="116"/>
                              <a:pt x="330" y="116"/>
                              <a:pt x="330" y="117"/>
                            </a:cubicBezTo>
                            <a:cubicBezTo>
                              <a:pt x="327" y="118"/>
                              <a:pt x="327" y="117"/>
                              <a:pt x="325" y="117"/>
                            </a:cubicBezTo>
                            <a:cubicBezTo>
                              <a:pt x="325" y="118"/>
                              <a:pt x="322" y="119"/>
                              <a:pt x="324" y="119"/>
                            </a:cubicBezTo>
                            <a:cubicBezTo>
                              <a:pt x="324" y="120"/>
                              <a:pt x="320" y="119"/>
                              <a:pt x="322" y="120"/>
                            </a:cubicBezTo>
                            <a:cubicBezTo>
                              <a:pt x="322" y="121"/>
                              <a:pt x="321" y="120"/>
                              <a:pt x="321" y="120"/>
                            </a:cubicBezTo>
                            <a:cubicBezTo>
                              <a:pt x="320" y="121"/>
                              <a:pt x="320" y="122"/>
                              <a:pt x="320" y="124"/>
                            </a:cubicBezTo>
                            <a:cubicBezTo>
                              <a:pt x="319" y="125"/>
                              <a:pt x="319" y="125"/>
                              <a:pt x="318" y="124"/>
                            </a:cubicBezTo>
                            <a:cubicBezTo>
                              <a:pt x="318" y="125"/>
                              <a:pt x="318" y="125"/>
                              <a:pt x="317" y="125"/>
                            </a:cubicBezTo>
                            <a:cubicBezTo>
                              <a:pt x="317" y="126"/>
                              <a:pt x="318" y="131"/>
                              <a:pt x="318" y="130"/>
                            </a:cubicBezTo>
                            <a:cubicBezTo>
                              <a:pt x="319" y="130"/>
                              <a:pt x="318" y="134"/>
                              <a:pt x="320" y="134"/>
                            </a:cubicBezTo>
                            <a:cubicBezTo>
                              <a:pt x="321" y="134"/>
                              <a:pt x="320" y="135"/>
                              <a:pt x="321" y="136"/>
                            </a:cubicBezTo>
                            <a:cubicBezTo>
                              <a:pt x="321" y="136"/>
                              <a:pt x="321" y="137"/>
                              <a:pt x="320" y="137"/>
                            </a:cubicBezTo>
                            <a:cubicBezTo>
                              <a:pt x="320" y="137"/>
                              <a:pt x="319" y="137"/>
                              <a:pt x="319" y="136"/>
                            </a:cubicBezTo>
                            <a:cubicBezTo>
                              <a:pt x="319" y="137"/>
                              <a:pt x="319" y="137"/>
                              <a:pt x="319" y="138"/>
                            </a:cubicBezTo>
                            <a:cubicBezTo>
                              <a:pt x="318" y="138"/>
                              <a:pt x="318" y="137"/>
                              <a:pt x="317" y="138"/>
                            </a:cubicBezTo>
                            <a:cubicBezTo>
                              <a:pt x="316" y="138"/>
                              <a:pt x="314" y="139"/>
                              <a:pt x="313" y="138"/>
                            </a:cubicBezTo>
                            <a:cubicBezTo>
                              <a:pt x="313" y="137"/>
                              <a:pt x="314" y="137"/>
                              <a:pt x="314" y="136"/>
                            </a:cubicBezTo>
                            <a:cubicBezTo>
                              <a:pt x="314" y="135"/>
                              <a:pt x="313" y="133"/>
                              <a:pt x="315" y="133"/>
                            </a:cubicBezTo>
                            <a:cubicBezTo>
                              <a:pt x="314" y="132"/>
                              <a:pt x="313" y="132"/>
                              <a:pt x="313" y="131"/>
                            </a:cubicBezTo>
                            <a:cubicBezTo>
                              <a:pt x="312" y="130"/>
                              <a:pt x="311" y="131"/>
                              <a:pt x="310" y="130"/>
                            </a:cubicBezTo>
                            <a:cubicBezTo>
                              <a:pt x="310" y="128"/>
                              <a:pt x="312" y="129"/>
                              <a:pt x="311" y="127"/>
                            </a:cubicBezTo>
                            <a:cubicBezTo>
                              <a:pt x="311" y="126"/>
                              <a:pt x="311" y="127"/>
                              <a:pt x="311" y="127"/>
                            </a:cubicBezTo>
                            <a:cubicBezTo>
                              <a:pt x="310" y="127"/>
                              <a:pt x="310" y="126"/>
                              <a:pt x="310" y="126"/>
                            </a:cubicBezTo>
                            <a:cubicBezTo>
                              <a:pt x="309" y="125"/>
                              <a:pt x="309" y="125"/>
                              <a:pt x="309" y="125"/>
                            </a:cubicBezTo>
                            <a:cubicBezTo>
                              <a:pt x="308" y="125"/>
                              <a:pt x="308" y="125"/>
                              <a:pt x="307" y="125"/>
                            </a:cubicBezTo>
                            <a:cubicBezTo>
                              <a:pt x="306" y="125"/>
                              <a:pt x="307" y="126"/>
                              <a:pt x="307" y="126"/>
                            </a:cubicBezTo>
                            <a:cubicBezTo>
                              <a:pt x="307" y="127"/>
                              <a:pt x="306" y="125"/>
                              <a:pt x="306" y="127"/>
                            </a:cubicBezTo>
                            <a:cubicBezTo>
                              <a:pt x="305" y="126"/>
                              <a:pt x="305" y="128"/>
                              <a:pt x="303" y="127"/>
                            </a:cubicBezTo>
                            <a:cubicBezTo>
                              <a:pt x="304" y="126"/>
                              <a:pt x="303" y="125"/>
                              <a:pt x="304" y="124"/>
                            </a:cubicBezTo>
                            <a:cubicBezTo>
                              <a:pt x="305" y="123"/>
                              <a:pt x="302" y="123"/>
                              <a:pt x="302" y="124"/>
                            </a:cubicBezTo>
                            <a:cubicBezTo>
                              <a:pt x="302" y="125"/>
                              <a:pt x="301" y="124"/>
                              <a:pt x="301" y="124"/>
                            </a:cubicBezTo>
                            <a:cubicBezTo>
                              <a:pt x="300" y="124"/>
                              <a:pt x="301" y="125"/>
                              <a:pt x="300" y="125"/>
                            </a:cubicBezTo>
                            <a:cubicBezTo>
                              <a:pt x="299" y="125"/>
                              <a:pt x="298" y="126"/>
                              <a:pt x="298" y="126"/>
                            </a:cubicBezTo>
                            <a:cubicBezTo>
                              <a:pt x="298" y="127"/>
                              <a:pt x="297" y="127"/>
                              <a:pt x="297" y="127"/>
                            </a:cubicBezTo>
                            <a:cubicBezTo>
                              <a:pt x="295" y="127"/>
                              <a:pt x="296" y="127"/>
                              <a:pt x="294" y="127"/>
                            </a:cubicBezTo>
                            <a:cubicBezTo>
                              <a:pt x="294" y="127"/>
                              <a:pt x="294" y="129"/>
                              <a:pt x="294" y="129"/>
                            </a:cubicBezTo>
                            <a:cubicBezTo>
                              <a:pt x="295" y="129"/>
                              <a:pt x="295" y="129"/>
                              <a:pt x="296" y="129"/>
                            </a:cubicBezTo>
                            <a:cubicBezTo>
                              <a:pt x="296" y="129"/>
                              <a:pt x="296" y="130"/>
                              <a:pt x="296" y="130"/>
                            </a:cubicBezTo>
                            <a:cubicBezTo>
                              <a:pt x="296" y="130"/>
                              <a:pt x="297" y="130"/>
                              <a:pt x="297" y="130"/>
                            </a:cubicBezTo>
                            <a:cubicBezTo>
                              <a:pt x="298" y="130"/>
                              <a:pt x="297" y="131"/>
                              <a:pt x="297" y="131"/>
                            </a:cubicBezTo>
                            <a:cubicBezTo>
                              <a:pt x="298" y="132"/>
                              <a:pt x="299" y="131"/>
                              <a:pt x="299" y="132"/>
                            </a:cubicBezTo>
                            <a:cubicBezTo>
                              <a:pt x="300" y="132"/>
                              <a:pt x="299" y="131"/>
                              <a:pt x="300" y="131"/>
                            </a:cubicBezTo>
                            <a:cubicBezTo>
                              <a:pt x="302" y="130"/>
                              <a:pt x="304" y="131"/>
                              <a:pt x="304" y="133"/>
                            </a:cubicBezTo>
                            <a:cubicBezTo>
                              <a:pt x="303" y="133"/>
                              <a:pt x="302" y="133"/>
                              <a:pt x="301" y="133"/>
                            </a:cubicBezTo>
                            <a:cubicBezTo>
                              <a:pt x="301" y="133"/>
                              <a:pt x="300" y="134"/>
                              <a:pt x="301" y="135"/>
                            </a:cubicBezTo>
                            <a:cubicBezTo>
                              <a:pt x="300" y="135"/>
                              <a:pt x="300" y="136"/>
                              <a:pt x="300" y="136"/>
                            </a:cubicBezTo>
                            <a:cubicBezTo>
                              <a:pt x="300" y="137"/>
                              <a:pt x="299" y="136"/>
                              <a:pt x="298" y="136"/>
                            </a:cubicBezTo>
                            <a:cubicBezTo>
                              <a:pt x="299" y="138"/>
                              <a:pt x="301" y="139"/>
                              <a:pt x="301" y="142"/>
                            </a:cubicBezTo>
                            <a:cubicBezTo>
                              <a:pt x="302" y="140"/>
                              <a:pt x="301" y="141"/>
                              <a:pt x="302" y="142"/>
                            </a:cubicBezTo>
                            <a:cubicBezTo>
                              <a:pt x="302" y="144"/>
                              <a:pt x="303" y="147"/>
                              <a:pt x="302" y="148"/>
                            </a:cubicBezTo>
                            <a:cubicBezTo>
                              <a:pt x="303" y="149"/>
                              <a:pt x="303" y="151"/>
                              <a:pt x="303" y="154"/>
                            </a:cubicBezTo>
                            <a:cubicBezTo>
                              <a:pt x="301" y="152"/>
                              <a:pt x="302" y="156"/>
                              <a:pt x="301" y="155"/>
                            </a:cubicBezTo>
                            <a:cubicBezTo>
                              <a:pt x="300" y="154"/>
                              <a:pt x="301" y="155"/>
                              <a:pt x="301" y="156"/>
                            </a:cubicBezTo>
                            <a:cubicBezTo>
                              <a:pt x="300" y="156"/>
                              <a:pt x="299" y="156"/>
                              <a:pt x="300" y="158"/>
                            </a:cubicBezTo>
                            <a:cubicBezTo>
                              <a:pt x="298" y="157"/>
                              <a:pt x="299" y="160"/>
                              <a:pt x="297" y="159"/>
                            </a:cubicBezTo>
                            <a:cubicBezTo>
                              <a:pt x="299" y="160"/>
                              <a:pt x="295" y="161"/>
                              <a:pt x="296" y="162"/>
                            </a:cubicBezTo>
                            <a:cubicBezTo>
                              <a:pt x="297" y="162"/>
                              <a:pt x="296" y="162"/>
                              <a:pt x="295" y="163"/>
                            </a:cubicBezTo>
                            <a:cubicBezTo>
                              <a:pt x="294" y="163"/>
                              <a:pt x="295" y="164"/>
                              <a:pt x="294" y="164"/>
                            </a:cubicBezTo>
                            <a:cubicBezTo>
                              <a:pt x="294" y="164"/>
                              <a:pt x="293" y="164"/>
                              <a:pt x="293" y="164"/>
                            </a:cubicBezTo>
                            <a:cubicBezTo>
                              <a:pt x="293" y="164"/>
                              <a:pt x="293" y="165"/>
                              <a:pt x="293" y="165"/>
                            </a:cubicBezTo>
                            <a:cubicBezTo>
                              <a:pt x="293" y="166"/>
                              <a:pt x="291" y="165"/>
                              <a:pt x="292" y="166"/>
                            </a:cubicBezTo>
                            <a:cubicBezTo>
                              <a:pt x="288" y="167"/>
                              <a:pt x="289" y="167"/>
                              <a:pt x="285" y="166"/>
                            </a:cubicBezTo>
                            <a:cubicBezTo>
                              <a:pt x="285" y="166"/>
                              <a:pt x="285" y="167"/>
                              <a:pt x="285" y="168"/>
                            </a:cubicBezTo>
                            <a:cubicBezTo>
                              <a:pt x="283" y="167"/>
                              <a:pt x="282" y="169"/>
                              <a:pt x="281" y="169"/>
                            </a:cubicBezTo>
                            <a:cubicBezTo>
                              <a:pt x="281" y="168"/>
                              <a:pt x="281" y="170"/>
                              <a:pt x="279" y="170"/>
                            </a:cubicBezTo>
                            <a:cubicBezTo>
                              <a:pt x="278" y="170"/>
                              <a:pt x="280" y="170"/>
                              <a:pt x="279" y="171"/>
                            </a:cubicBezTo>
                            <a:cubicBezTo>
                              <a:pt x="278" y="172"/>
                              <a:pt x="277" y="170"/>
                              <a:pt x="276" y="170"/>
                            </a:cubicBezTo>
                            <a:cubicBezTo>
                              <a:pt x="274" y="169"/>
                              <a:pt x="274" y="170"/>
                              <a:pt x="272" y="170"/>
                            </a:cubicBezTo>
                            <a:cubicBezTo>
                              <a:pt x="272" y="170"/>
                              <a:pt x="271" y="171"/>
                              <a:pt x="271" y="172"/>
                            </a:cubicBezTo>
                            <a:cubicBezTo>
                              <a:pt x="270" y="172"/>
                              <a:pt x="270" y="173"/>
                              <a:pt x="269" y="173"/>
                            </a:cubicBezTo>
                            <a:cubicBezTo>
                              <a:pt x="268" y="175"/>
                              <a:pt x="270" y="174"/>
                              <a:pt x="270" y="175"/>
                            </a:cubicBezTo>
                            <a:cubicBezTo>
                              <a:pt x="270" y="176"/>
                              <a:pt x="270" y="176"/>
                              <a:pt x="270" y="176"/>
                            </a:cubicBezTo>
                            <a:cubicBezTo>
                              <a:pt x="271" y="177"/>
                              <a:pt x="270" y="177"/>
                              <a:pt x="271" y="178"/>
                            </a:cubicBezTo>
                            <a:cubicBezTo>
                              <a:pt x="271" y="178"/>
                              <a:pt x="272" y="178"/>
                              <a:pt x="272" y="178"/>
                            </a:cubicBezTo>
                            <a:cubicBezTo>
                              <a:pt x="273" y="178"/>
                              <a:pt x="272" y="179"/>
                              <a:pt x="272" y="179"/>
                            </a:cubicBezTo>
                            <a:cubicBezTo>
                              <a:pt x="273" y="179"/>
                              <a:pt x="273" y="179"/>
                              <a:pt x="273" y="179"/>
                            </a:cubicBezTo>
                            <a:cubicBezTo>
                              <a:pt x="274" y="180"/>
                              <a:pt x="274" y="181"/>
                              <a:pt x="275" y="182"/>
                            </a:cubicBezTo>
                            <a:cubicBezTo>
                              <a:pt x="275" y="182"/>
                              <a:pt x="276" y="183"/>
                              <a:pt x="276" y="183"/>
                            </a:cubicBezTo>
                            <a:cubicBezTo>
                              <a:pt x="276" y="184"/>
                              <a:pt x="276" y="185"/>
                              <a:pt x="276" y="186"/>
                            </a:cubicBezTo>
                            <a:cubicBezTo>
                              <a:pt x="276" y="186"/>
                              <a:pt x="277" y="187"/>
                              <a:pt x="277" y="188"/>
                            </a:cubicBezTo>
                            <a:cubicBezTo>
                              <a:pt x="277" y="189"/>
                              <a:pt x="276" y="189"/>
                              <a:pt x="276" y="189"/>
                            </a:cubicBezTo>
                            <a:cubicBezTo>
                              <a:pt x="276" y="190"/>
                              <a:pt x="276" y="191"/>
                              <a:pt x="275" y="190"/>
                            </a:cubicBezTo>
                            <a:cubicBezTo>
                              <a:pt x="276" y="192"/>
                              <a:pt x="274" y="191"/>
                              <a:pt x="274" y="193"/>
                            </a:cubicBezTo>
                            <a:cubicBezTo>
                              <a:pt x="272" y="192"/>
                              <a:pt x="272" y="194"/>
                              <a:pt x="271" y="194"/>
                            </a:cubicBezTo>
                            <a:cubicBezTo>
                              <a:pt x="270" y="194"/>
                              <a:pt x="271" y="195"/>
                              <a:pt x="270" y="195"/>
                            </a:cubicBezTo>
                            <a:cubicBezTo>
                              <a:pt x="270" y="195"/>
                              <a:pt x="269" y="195"/>
                              <a:pt x="269" y="196"/>
                            </a:cubicBezTo>
                            <a:cubicBezTo>
                              <a:pt x="270" y="196"/>
                              <a:pt x="270" y="196"/>
                              <a:pt x="269" y="196"/>
                            </a:cubicBezTo>
                            <a:cubicBezTo>
                              <a:pt x="269" y="197"/>
                              <a:pt x="269" y="197"/>
                              <a:pt x="268" y="197"/>
                            </a:cubicBezTo>
                            <a:cubicBezTo>
                              <a:pt x="268" y="195"/>
                              <a:pt x="267" y="197"/>
                              <a:pt x="267" y="196"/>
                            </a:cubicBezTo>
                            <a:cubicBezTo>
                              <a:pt x="266" y="195"/>
                              <a:pt x="266" y="194"/>
                              <a:pt x="265" y="194"/>
                            </a:cubicBezTo>
                            <a:cubicBezTo>
                              <a:pt x="265" y="193"/>
                              <a:pt x="265" y="194"/>
                              <a:pt x="264" y="194"/>
                            </a:cubicBezTo>
                            <a:cubicBezTo>
                              <a:pt x="264" y="193"/>
                              <a:pt x="265" y="193"/>
                              <a:pt x="264" y="192"/>
                            </a:cubicBezTo>
                            <a:cubicBezTo>
                              <a:pt x="264" y="192"/>
                              <a:pt x="263" y="192"/>
                              <a:pt x="262" y="192"/>
                            </a:cubicBezTo>
                            <a:cubicBezTo>
                              <a:pt x="262" y="192"/>
                              <a:pt x="262" y="191"/>
                              <a:pt x="262" y="191"/>
                            </a:cubicBezTo>
                            <a:cubicBezTo>
                              <a:pt x="262" y="191"/>
                              <a:pt x="261" y="191"/>
                              <a:pt x="261" y="191"/>
                            </a:cubicBezTo>
                            <a:cubicBezTo>
                              <a:pt x="260" y="191"/>
                              <a:pt x="260" y="189"/>
                              <a:pt x="260" y="189"/>
                            </a:cubicBezTo>
                            <a:cubicBezTo>
                              <a:pt x="260" y="189"/>
                              <a:pt x="259" y="190"/>
                              <a:pt x="260" y="190"/>
                            </a:cubicBezTo>
                            <a:cubicBezTo>
                              <a:pt x="259" y="189"/>
                              <a:pt x="259" y="189"/>
                              <a:pt x="258" y="188"/>
                            </a:cubicBezTo>
                            <a:cubicBezTo>
                              <a:pt x="256" y="187"/>
                              <a:pt x="257" y="189"/>
                              <a:pt x="256" y="190"/>
                            </a:cubicBezTo>
                            <a:cubicBezTo>
                              <a:pt x="256" y="191"/>
                              <a:pt x="255" y="191"/>
                              <a:pt x="255" y="191"/>
                            </a:cubicBezTo>
                            <a:cubicBezTo>
                              <a:pt x="255" y="192"/>
                              <a:pt x="256" y="193"/>
                              <a:pt x="255" y="194"/>
                            </a:cubicBezTo>
                            <a:cubicBezTo>
                              <a:pt x="255" y="195"/>
                              <a:pt x="255" y="195"/>
                              <a:pt x="255" y="196"/>
                            </a:cubicBezTo>
                            <a:cubicBezTo>
                              <a:pt x="256" y="196"/>
                              <a:pt x="256" y="197"/>
                              <a:pt x="256" y="196"/>
                            </a:cubicBezTo>
                            <a:cubicBezTo>
                              <a:pt x="258" y="197"/>
                              <a:pt x="257" y="198"/>
                              <a:pt x="257" y="200"/>
                            </a:cubicBezTo>
                            <a:cubicBezTo>
                              <a:pt x="257" y="200"/>
                              <a:pt x="257" y="200"/>
                              <a:pt x="257" y="201"/>
                            </a:cubicBezTo>
                            <a:cubicBezTo>
                              <a:pt x="258" y="201"/>
                              <a:pt x="258" y="202"/>
                              <a:pt x="259" y="202"/>
                            </a:cubicBezTo>
                            <a:cubicBezTo>
                              <a:pt x="259" y="203"/>
                              <a:pt x="260" y="203"/>
                              <a:pt x="261" y="204"/>
                            </a:cubicBezTo>
                            <a:cubicBezTo>
                              <a:pt x="261" y="204"/>
                              <a:pt x="261" y="204"/>
                              <a:pt x="262" y="204"/>
                            </a:cubicBezTo>
                            <a:cubicBezTo>
                              <a:pt x="262" y="204"/>
                              <a:pt x="262" y="205"/>
                              <a:pt x="262" y="205"/>
                            </a:cubicBezTo>
                            <a:cubicBezTo>
                              <a:pt x="262" y="206"/>
                              <a:pt x="263" y="205"/>
                              <a:pt x="263" y="206"/>
                            </a:cubicBezTo>
                            <a:cubicBezTo>
                              <a:pt x="264" y="206"/>
                              <a:pt x="263" y="207"/>
                              <a:pt x="263" y="208"/>
                            </a:cubicBezTo>
                            <a:cubicBezTo>
                              <a:pt x="263" y="208"/>
                              <a:pt x="264" y="209"/>
                              <a:pt x="264" y="209"/>
                            </a:cubicBezTo>
                            <a:cubicBezTo>
                              <a:pt x="264" y="209"/>
                              <a:pt x="263" y="211"/>
                              <a:pt x="265" y="211"/>
                            </a:cubicBezTo>
                            <a:cubicBezTo>
                              <a:pt x="265" y="212"/>
                              <a:pt x="264" y="212"/>
                              <a:pt x="263" y="212"/>
                            </a:cubicBezTo>
                            <a:cubicBezTo>
                              <a:pt x="262" y="212"/>
                              <a:pt x="261" y="212"/>
                              <a:pt x="260" y="211"/>
                            </a:cubicBezTo>
                            <a:cubicBezTo>
                              <a:pt x="260" y="211"/>
                              <a:pt x="261" y="209"/>
                              <a:pt x="260" y="211"/>
                            </a:cubicBezTo>
                            <a:cubicBezTo>
                              <a:pt x="259" y="210"/>
                              <a:pt x="259" y="209"/>
                              <a:pt x="259" y="208"/>
                            </a:cubicBezTo>
                            <a:cubicBezTo>
                              <a:pt x="258" y="207"/>
                              <a:pt x="258" y="207"/>
                              <a:pt x="257" y="206"/>
                            </a:cubicBezTo>
                            <a:cubicBezTo>
                              <a:pt x="257" y="206"/>
                              <a:pt x="257" y="205"/>
                              <a:pt x="257" y="205"/>
                            </a:cubicBezTo>
                            <a:cubicBezTo>
                              <a:pt x="257" y="204"/>
                              <a:pt x="256" y="202"/>
                              <a:pt x="255" y="202"/>
                            </a:cubicBezTo>
                            <a:cubicBezTo>
                              <a:pt x="255" y="201"/>
                              <a:pt x="254" y="200"/>
                              <a:pt x="255" y="200"/>
                            </a:cubicBezTo>
                            <a:cubicBezTo>
                              <a:pt x="254" y="199"/>
                              <a:pt x="254" y="199"/>
                              <a:pt x="253" y="199"/>
                            </a:cubicBezTo>
                            <a:cubicBezTo>
                              <a:pt x="253" y="198"/>
                              <a:pt x="253" y="197"/>
                              <a:pt x="253" y="197"/>
                            </a:cubicBezTo>
                            <a:cubicBezTo>
                              <a:pt x="252" y="196"/>
                              <a:pt x="253" y="196"/>
                              <a:pt x="253" y="195"/>
                            </a:cubicBezTo>
                            <a:cubicBezTo>
                              <a:pt x="253" y="194"/>
                              <a:pt x="253" y="194"/>
                              <a:pt x="252" y="194"/>
                            </a:cubicBezTo>
                            <a:cubicBezTo>
                              <a:pt x="252" y="193"/>
                              <a:pt x="253" y="193"/>
                              <a:pt x="252" y="192"/>
                            </a:cubicBezTo>
                            <a:cubicBezTo>
                              <a:pt x="252" y="192"/>
                              <a:pt x="253" y="192"/>
                              <a:pt x="254" y="192"/>
                            </a:cubicBezTo>
                            <a:cubicBezTo>
                              <a:pt x="254" y="192"/>
                              <a:pt x="254" y="191"/>
                              <a:pt x="254" y="191"/>
                            </a:cubicBezTo>
                            <a:cubicBezTo>
                              <a:pt x="254" y="190"/>
                              <a:pt x="254" y="190"/>
                              <a:pt x="254" y="190"/>
                            </a:cubicBezTo>
                            <a:cubicBezTo>
                              <a:pt x="254" y="189"/>
                              <a:pt x="253" y="188"/>
                              <a:pt x="253" y="187"/>
                            </a:cubicBezTo>
                            <a:cubicBezTo>
                              <a:pt x="253" y="186"/>
                              <a:pt x="253" y="185"/>
                              <a:pt x="253" y="184"/>
                            </a:cubicBezTo>
                            <a:cubicBezTo>
                              <a:pt x="253" y="183"/>
                              <a:pt x="252" y="183"/>
                              <a:pt x="252" y="183"/>
                            </a:cubicBezTo>
                            <a:cubicBezTo>
                              <a:pt x="252" y="182"/>
                              <a:pt x="252" y="182"/>
                              <a:pt x="252" y="181"/>
                            </a:cubicBezTo>
                            <a:cubicBezTo>
                              <a:pt x="251" y="180"/>
                              <a:pt x="251" y="180"/>
                              <a:pt x="250" y="179"/>
                            </a:cubicBezTo>
                            <a:cubicBezTo>
                              <a:pt x="248" y="179"/>
                              <a:pt x="249" y="181"/>
                              <a:pt x="248" y="180"/>
                            </a:cubicBezTo>
                            <a:cubicBezTo>
                              <a:pt x="247" y="180"/>
                              <a:pt x="248" y="181"/>
                              <a:pt x="247" y="181"/>
                            </a:cubicBezTo>
                            <a:cubicBezTo>
                              <a:pt x="247" y="181"/>
                              <a:pt x="246" y="181"/>
                              <a:pt x="246" y="181"/>
                            </a:cubicBezTo>
                            <a:cubicBezTo>
                              <a:pt x="246" y="182"/>
                              <a:pt x="246" y="182"/>
                              <a:pt x="246" y="182"/>
                            </a:cubicBezTo>
                            <a:cubicBezTo>
                              <a:pt x="244" y="182"/>
                              <a:pt x="244" y="182"/>
                              <a:pt x="244" y="181"/>
                            </a:cubicBezTo>
                            <a:cubicBezTo>
                              <a:pt x="244" y="180"/>
                              <a:pt x="244" y="180"/>
                              <a:pt x="244" y="180"/>
                            </a:cubicBezTo>
                            <a:cubicBezTo>
                              <a:pt x="243" y="179"/>
                              <a:pt x="244" y="179"/>
                              <a:pt x="244" y="179"/>
                            </a:cubicBezTo>
                            <a:cubicBezTo>
                              <a:pt x="244" y="179"/>
                              <a:pt x="243" y="176"/>
                              <a:pt x="244" y="175"/>
                            </a:cubicBezTo>
                            <a:cubicBezTo>
                              <a:pt x="244" y="175"/>
                              <a:pt x="243" y="174"/>
                              <a:pt x="243" y="172"/>
                            </a:cubicBezTo>
                            <a:cubicBezTo>
                              <a:pt x="243" y="172"/>
                              <a:pt x="243" y="173"/>
                              <a:pt x="243" y="173"/>
                            </a:cubicBezTo>
                            <a:cubicBezTo>
                              <a:pt x="242" y="173"/>
                              <a:pt x="242" y="171"/>
                              <a:pt x="241" y="170"/>
                            </a:cubicBezTo>
                            <a:cubicBezTo>
                              <a:pt x="241" y="170"/>
                              <a:pt x="241" y="169"/>
                              <a:pt x="240" y="169"/>
                            </a:cubicBezTo>
                            <a:cubicBezTo>
                              <a:pt x="240" y="169"/>
                              <a:pt x="240" y="168"/>
                              <a:pt x="240" y="168"/>
                            </a:cubicBezTo>
                            <a:cubicBezTo>
                              <a:pt x="239" y="167"/>
                              <a:pt x="238" y="168"/>
                              <a:pt x="238" y="166"/>
                            </a:cubicBezTo>
                            <a:cubicBezTo>
                              <a:pt x="236" y="166"/>
                              <a:pt x="236" y="167"/>
                              <a:pt x="235" y="168"/>
                            </a:cubicBezTo>
                            <a:cubicBezTo>
                              <a:pt x="234" y="168"/>
                              <a:pt x="234" y="168"/>
                              <a:pt x="233" y="168"/>
                            </a:cubicBezTo>
                            <a:cubicBezTo>
                              <a:pt x="230" y="168"/>
                              <a:pt x="230" y="168"/>
                              <a:pt x="230" y="168"/>
                            </a:cubicBezTo>
                            <a:cubicBezTo>
                              <a:pt x="229" y="169"/>
                              <a:pt x="229" y="169"/>
                              <a:pt x="229" y="170"/>
                            </a:cubicBezTo>
                            <a:cubicBezTo>
                              <a:pt x="228" y="170"/>
                              <a:pt x="228" y="169"/>
                              <a:pt x="228" y="170"/>
                            </a:cubicBezTo>
                            <a:cubicBezTo>
                              <a:pt x="228" y="171"/>
                              <a:pt x="227" y="171"/>
                              <a:pt x="227" y="171"/>
                            </a:cubicBezTo>
                            <a:cubicBezTo>
                              <a:pt x="225" y="172"/>
                              <a:pt x="224" y="174"/>
                              <a:pt x="222" y="175"/>
                            </a:cubicBezTo>
                            <a:cubicBezTo>
                              <a:pt x="221" y="176"/>
                              <a:pt x="221" y="178"/>
                              <a:pt x="219" y="178"/>
                            </a:cubicBezTo>
                            <a:cubicBezTo>
                              <a:pt x="219" y="179"/>
                              <a:pt x="219" y="179"/>
                              <a:pt x="217" y="179"/>
                            </a:cubicBezTo>
                            <a:cubicBezTo>
                              <a:pt x="217" y="180"/>
                              <a:pt x="218" y="180"/>
                              <a:pt x="218" y="180"/>
                            </a:cubicBezTo>
                            <a:cubicBezTo>
                              <a:pt x="218" y="181"/>
                              <a:pt x="217" y="181"/>
                              <a:pt x="217" y="180"/>
                            </a:cubicBezTo>
                            <a:cubicBezTo>
                              <a:pt x="216" y="180"/>
                              <a:pt x="216" y="182"/>
                              <a:pt x="215" y="181"/>
                            </a:cubicBezTo>
                            <a:cubicBezTo>
                              <a:pt x="214" y="182"/>
                              <a:pt x="214" y="183"/>
                              <a:pt x="213" y="182"/>
                            </a:cubicBezTo>
                            <a:cubicBezTo>
                              <a:pt x="213" y="183"/>
                              <a:pt x="214" y="183"/>
                              <a:pt x="214" y="184"/>
                            </a:cubicBezTo>
                            <a:cubicBezTo>
                              <a:pt x="214" y="185"/>
                              <a:pt x="213" y="186"/>
                              <a:pt x="213" y="188"/>
                            </a:cubicBezTo>
                            <a:cubicBezTo>
                              <a:pt x="212" y="191"/>
                              <a:pt x="213" y="193"/>
                              <a:pt x="212" y="194"/>
                            </a:cubicBezTo>
                            <a:cubicBezTo>
                              <a:pt x="212" y="194"/>
                              <a:pt x="211" y="194"/>
                              <a:pt x="211" y="194"/>
                            </a:cubicBezTo>
                            <a:cubicBezTo>
                              <a:pt x="211" y="195"/>
                              <a:pt x="211" y="196"/>
                              <a:pt x="211" y="196"/>
                            </a:cubicBezTo>
                            <a:cubicBezTo>
                              <a:pt x="210" y="197"/>
                              <a:pt x="209" y="196"/>
                              <a:pt x="208" y="197"/>
                            </a:cubicBezTo>
                            <a:cubicBezTo>
                              <a:pt x="208" y="197"/>
                              <a:pt x="208" y="198"/>
                              <a:pt x="207" y="198"/>
                            </a:cubicBezTo>
                            <a:cubicBezTo>
                              <a:pt x="206" y="196"/>
                              <a:pt x="205" y="195"/>
                              <a:pt x="204" y="192"/>
                            </a:cubicBezTo>
                            <a:cubicBezTo>
                              <a:pt x="204" y="192"/>
                              <a:pt x="203" y="192"/>
                              <a:pt x="203" y="191"/>
                            </a:cubicBezTo>
                            <a:cubicBezTo>
                              <a:pt x="203" y="191"/>
                              <a:pt x="203" y="191"/>
                              <a:pt x="202" y="191"/>
                            </a:cubicBezTo>
                            <a:cubicBezTo>
                              <a:pt x="202" y="189"/>
                              <a:pt x="203" y="189"/>
                              <a:pt x="203" y="188"/>
                            </a:cubicBezTo>
                            <a:cubicBezTo>
                              <a:pt x="203" y="187"/>
                              <a:pt x="202" y="187"/>
                              <a:pt x="201" y="186"/>
                            </a:cubicBezTo>
                            <a:cubicBezTo>
                              <a:pt x="201" y="185"/>
                              <a:pt x="201" y="185"/>
                              <a:pt x="200" y="184"/>
                            </a:cubicBezTo>
                            <a:cubicBezTo>
                              <a:pt x="200" y="183"/>
                              <a:pt x="199" y="182"/>
                              <a:pt x="199" y="181"/>
                            </a:cubicBezTo>
                            <a:cubicBezTo>
                              <a:pt x="198" y="180"/>
                              <a:pt x="198" y="177"/>
                              <a:pt x="198" y="174"/>
                            </a:cubicBezTo>
                            <a:cubicBezTo>
                              <a:pt x="198" y="172"/>
                              <a:pt x="197" y="169"/>
                              <a:pt x="197" y="167"/>
                            </a:cubicBezTo>
                            <a:cubicBezTo>
                              <a:pt x="196" y="168"/>
                              <a:pt x="194" y="170"/>
                              <a:pt x="196" y="170"/>
                            </a:cubicBezTo>
                            <a:cubicBezTo>
                              <a:pt x="195" y="171"/>
                              <a:pt x="193" y="170"/>
                              <a:pt x="193" y="170"/>
                            </a:cubicBezTo>
                            <a:cubicBezTo>
                              <a:pt x="193" y="170"/>
                              <a:pt x="192" y="170"/>
                              <a:pt x="192" y="170"/>
                            </a:cubicBezTo>
                            <a:cubicBezTo>
                              <a:pt x="191" y="170"/>
                              <a:pt x="191" y="168"/>
                              <a:pt x="190" y="168"/>
                            </a:cubicBezTo>
                            <a:cubicBezTo>
                              <a:pt x="190" y="168"/>
                              <a:pt x="190" y="167"/>
                              <a:pt x="191" y="167"/>
                            </a:cubicBezTo>
                            <a:cubicBezTo>
                              <a:pt x="190" y="167"/>
                              <a:pt x="191" y="167"/>
                              <a:pt x="191" y="166"/>
                            </a:cubicBezTo>
                            <a:cubicBezTo>
                              <a:pt x="191" y="165"/>
                              <a:pt x="189" y="166"/>
                              <a:pt x="189" y="165"/>
                            </a:cubicBezTo>
                            <a:cubicBezTo>
                              <a:pt x="188" y="165"/>
                              <a:pt x="187" y="163"/>
                              <a:pt x="187" y="164"/>
                            </a:cubicBezTo>
                            <a:cubicBezTo>
                              <a:pt x="186" y="164"/>
                              <a:pt x="186" y="162"/>
                              <a:pt x="187" y="163"/>
                            </a:cubicBezTo>
                            <a:cubicBezTo>
                              <a:pt x="186" y="162"/>
                              <a:pt x="185" y="162"/>
                              <a:pt x="185" y="161"/>
                            </a:cubicBezTo>
                            <a:cubicBezTo>
                              <a:pt x="185" y="161"/>
                              <a:pt x="184" y="161"/>
                              <a:pt x="183" y="161"/>
                            </a:cubicBezTo>
                            <a:cubicBezTo>
                              <a:pt x="183" y="161"/>
                              <a:pt x="183" y="160"/>
                              <a:pt x="183" y="160"/>
                            </a:cubicBezTo>
                            <a:cubicBezTo>
                              <a:pt x="182" y="160"/>
                              <a:pt x="181" y="160"/>
                              <a:pt x="180" y="160"/>
                            </a:cubicBezTo>
                            <a:cubicBezTo>
                              <a:pt x="180" y="160"/>
                              <a:pt x="179" y="161"/>
                              <a:pt x="179" y="160"/>
                            </a:cubicBezTo>
                            <a:cubicBezTo>
                              <a:pt x="178" y="160"/>
                              <a:pt x="178" y="160"/>
                              <a:pt x="178" y="161"/>
                            </a:cubicBezTo>
                            <a:cubicBezTo>
                              <a:pt x="173" y="161"/>
                              <a:pt x="169" y="161"/>
                              <a:pt x="165" y="160"/>
                            </a:cubicBezTo>
                            <a:cubicBezTo>
                              <a:pt x="165" y="159"/>
                              <a:pt x="164" y="159"/>
                              <a:pt x="164" y="158"/>
                            </a:cubicBezTo>
                            <a:cubicBezTo>
                              <a:pt x="164" y="157"/>
                              <a:pt x="162" y="159"/>
                              <a:pt x="163" y="157"/>
                            </a:cubicBezTo>
                            <a:cubicBezTo>
                              <a:pt x="162" y="157"/>
                              <a:pt x="162" y="157"/>
                              <a:pt x="162" y="157"/>
                            </a:cubicBezTo>
                            <a:cubicBezTo>
                              <a:pt x="161" y="157"/>
                              <a:pt x="157" y="157"/>
                              <a:pt x="155" y="156"/>
                            </a:cubicBezTo>
                            <a:cubicBezTo>
                              <a:pt x="154" y="156"/>
                              <a:pt x="154" y="156"/>
                              <a:pt x="154" y="155"/>
                            </a:cubicBezTo>
                            <a:cubicBezTo>
                              <a:pt x="152" y="156"/>
                              <a:pt x="152" y="153"/>
                              <a:pt x="150" y="154"/>
                            </a:cubicBezTo>
                            <a:cubicBezTo>
                              <a:pt x="150" y="152"/>
                              <a:pt x="149" y="150"/>
                              <a:pt x="148" y="149"/>
                            </a:cubicBezTo>
                            <a:cubicBezTo>
                              <a:pt x="143" y="148"/>
                              <a:pt x="144" y="150"/>
                              <a:pt x="144" y="153"/>
                            </a:cubicBezTo>
                            <a:cubicBezTo>
                              <a:pt x="144" y="154"/>
                              <a:pt x="146" y="155"/>
                              <a:pt x="148" y="157"/>
                            </a:cubicBezTo>
                            <a:cubicBezTo>
                              <a:pt x="148" y="157"/>
                              <a:pt x="149" y="160"/>
                              <a:pt x="150" y="159"/>
                            </a:cubicBezTo>
                            <a:cubicBezTo>
                              <a:pt x="150" y="161"/>
                              <a:pt x="151" y="161"/>
                              <a:pt x="151" y="162"/>
                            </a:cubicBezTo>
                            <a:cubicBezTo>
                              <a:pt x="152" y="162"/>
                              <a:pt x="155" y="162"/>
                              <a:pt x="153" y="163"/>
                            </a:cubicBezTo>
                            <a:cubicBezTo>
                              <a:pt x="155" y="164"/>
                              <a:pt x="154" y="162"/>
                              <a:pt x="155" y="162"/>
                            </a:cubicBezTo>
                            <a:cubicBezTo>
                              <a:pt x="155" y="162"/>
                              <a:pt x="157" y="162"/>
                              <a:pt x="157" y="161"/>
                            </a:cubicBezTo>
                            <a:cubicBezTo>
                              <a:pt x="157" y="160"/>
                              <a:pt x="157" y="161"/>
                              <a:pt x="158" y="160"/>
                            </a:cubicBezTo>
                            <a:cubicBezTo>
                              <a:pt x="158" y="160"/>
                              <a:pt x="158" y="160"/>
                              <a:pt x="158" y="159"/>
                            </a:cubicBezTo>
                            <a:cubicBezTo>
                              <a:pt x="159" y="159"/>
                              <a:pt x="160" y="159"/>
                              <a:pt x="161" y="159"/>
                            </a:cubicBezTo>
                            <a:cubicBezTo>
                              <a:pt x="162" y="159"/>
                              <a:pt x="161" y="160"/>
                              <a:pt x="161" y="160"/>
                            </a:cubicBezTo>
                            <a:cubicBezTo>
                              <a:pt x="161" y="160"/>
                              <a:pt x="162" y="160"/>
                              <a:pt x="162" y="160"/>
                            </a:cubicBezTo>
                            <a:cubicBezTo>
                              <a:pt x="162" y="161"/>
                              <a:pt x="162" y="162"/>
                              <a:pt x="163" y="162"/>
                            </a:cubicBezTo>
                            <a:cubicBezTo>
                              <a:pt x="162" y="163"/>
                              <a:pt x="164" y="163"/>
                              <a:pt x="164" y="164"/>
                            </a:cubicBezTo>
                            <a:cubicBezTo>
                              <a:pt x="164" y="165"/>
                              <a:pt x="165" y="164"/>
                              <a:pt x="166" y="165"/>
                            </a:cubicBezTo>
                            <a:cubicBezTo>
                              <a:pt x="167" y="165"/>
                              <a:pt x="167" y="166"/>
                              <a:pt x="168" y="166"/>
                            </a:cubicBezTo>
                            <a:cubicBezTo>
                              <a:pt x="167" y="168"/>
                              <a:pt x="168" y="169"/>
                              <a:pt x="168" y="171"/>
                            </a:cubicBezTo>
                            <a:cubicBezTo>
                              <a:pt x="166" y="171"/>
                              <a:pt x="166" y="171"/>
                              <a:pt x="166" y="171"/>
                            </a:cubicBezTo>
                            <a:cubicBezTo>
                              <a:pt x="167" y="173"/>
                              <a:pt x="165" y="172"/>
                              <a:pt x="165" y="174"/>
                            </a:cubicBezTo>
                            <a:cubicBezTo>
                              <a:pt x="164" y="174"/>
                              <a:pt x="164" y="174"/>
                              <a:pt x="164" y="175"/>
                            </a:cubicBezTo>
                            <a:cubicBezTo>
                              <a:pt x="161" y="175"/>
                              <a:pt x="161" y="175"/>
                              <a:pt x="161" y="175"/>
                            </a:cubicBezTo>
                            <a:cubicBezTo>
                              <a:pt x="161" y="175"/>
                              <a:pt x="161" y="176"/>
                              <a:pt x="161" y="176"/>
                            </a:cubicBezTo>
                            <a:cubicBezTo>
                              <a:pt x="161" y="177"/>
                              <a:pt x="160" y="176"/>
                              <a:pt x="160" y="176"/>
                            </a:cubicBezTo>
                            <a:cubicBezTo>
                              <a:pt x="160" y="177"/>
                              <a:pt x="160" y="178"/>
                              <a:pt x="160" y="178"/>
                            </a:cubicBezTo>
                            <a:cubicBezTo>
                              <a:pt x="159" y="178"/>
                              <a:pt x="158" y="178"/>
                              <a:pt x="158" y="179"/>
                            </a:cubicBezTo>
                            <a:cubicBezTo>
                              <a:pt x="157" y="179"/>
                              <a:pt x="157" y="179"/>
                              <a:pt x="156" y="180"/>
                            </a:cubicBezTo>
                            <a:cubicBezTo>
                              <a:pt x="155" y="180"/>
                              <a:pt x="155" y="180"/>
                              <a:pt x="154" y="181"/>
                            </a:cubicBezTo>
                            <a:cubicBezTo>
                              <a:pt x="153" y="181"/>
                              <a:pt x="151" y="182"/>
                              <a:pt x="151" y="183"/>
                            </a:cubicBezTo>
                            <a:cubicBezTo>
                              <a:pt x="150" y="184"/>
                              <a:pt x="149" y="183"/>
                              <a:pt x="149" y="183"/>
                            </a:cubicBezTo>
                            <a:cubicBezTo>
                              <a:pt x="148" y="184"/>
                              <a:pt x="149" y="184"/>
                              <a:pt x="148" y="184"/>
                            </a:cubicBezTo>
                            <a:cubicBezTo>
                              <a:pt x="148" y="185"/>
                              <a:pt x="147" y="184"/>
                              <a:pt x="147" y="184"/>
                            </a:cubicBezTo>
                            <a:cubicBezTo>
                              <a:pt x="147" y="184"/>
                              <a:pt x="145" y="185"/>
                              <a:pt x="145" y="185"/>
                            </a:cubicBezTo>
                            <a:cubicBezTo>
                              <a:pt x="145" y="186"/>
                              <a:pt x="140" y="185"/>
                              <a:pt x="139" y="187"/>
                            </a:cubicBezTo>
                            <a:cubicBezTo>
                              <a:pt x="137" y="187"/>
                              <a:pt x="140" y="188"/>
                              <a:pt x="137" y="188"/>
                            </a:cubicBezTo>
                            <a:cubicBezTo>
                              <a:pt x="137" y="188"/>
                              <a:pt x="137" y="188"/>
                              <a:pt x="136" y="188"/>
                            </a:cubicBezTo>
                            <a:cubicBezTo>
                              <a:pt x="136" y="188"/>
                              <a:pt x="136" y="189"/>
                              <a:pt x="135" y="189"/>
                            </a:cubicBezTo>
                            <a:cubicBezTo>
                              <a:pt x="135" y="188"/>
                              <a:pt x="134" y="188"/>
                              <a:pt x="134" y="188"/>
                            </a:cubicBezTo>
                            <a:cubicBezTo>
                              <a:pt x="133" y="187"/>
                              <a:pt x="134" y="185"/>
                              <a:pt x="133" y="186"/>
                            </a:cubicBezTo>
                            <a:cubicBezTo>
                              <a:pt x="132" y="185"/>
                              <a:pt x="133" y="185"/>
                              <a:pt x="133" y="184"/>
                            </a:cubicBezTo>
                            <a:cubicBezTo>
                              <a:pt x="133" y="183"/>
                              <a:pt x="132" y="183"/>
                              <a:pt x="133" y="183"/>
                            </a:cubicBezTo>
                            <a:cubicBezTo>
                              <a:pt x="132" y="182"/>
                              <a:pt x="132" y="182"/>
                              <a:pt x="131" y="182"/>
                            </a:cubicBezTo>
                            <a:cubicBezTo>
                              <a:pt x="132" y="180"/>
                              <a:pt x="130" y="179"/>
                              <a:pt x="131" y="179"/>
                            </a:cubicBezTo>
                            <a:cubicBezTo>
                              <a:pt x="131" y="178"/>
                              <a:pt x="130" y="178"/>
                              <a:pt x="130" y="178"/>
                            </a:cubicBezTo>
                            <a:cubicBezTo>
                              <a:pt x="130" y="178"/>
                              <a:pt x="130" y="176"/>
                              <a:pt x="130" y="176"/>
                            </a:cubicBezTo>
                            <a:cubicBezTo>
                              <a:pt x="130" y="176"/>
                              <a:pt x="129" y="176"/>
                              <a:pt x="129" y="175"/>
                            </a:cubicBezTo>
                            <a:cubicBezTo>
                              <a:pt x="129" y="175"/>
                              <a:pt x="129" y="175"/>
                              <a:pt x="128" y="175"/>
                            </a:cubicBezTo>
                            <a:cubicBezTo>
                              <a:pt x="128" y="175"/>
                              <a:pt x="128" y="173"/>
                              <a:pt x="127" y="173"/>
                            </a:cubicBezTo>
                            <a:cubicBezTo>
                              <a:pt x="127" y="173"/>
                              <a:pt x="127" y="174"/>
                              <a:pt x="127" y="174"/>
                            </a:cubicBezTo>
                            <a:cubicBezTo>
                              <a:pt x="126" y="173"/>
                              <a:pt x="126" y="171"/>
                              <a:pt x="125" y="171"/>
                            </a:cubicBezTo>
                            <a:cubicBezTo>
                              <a:pt x="126" y="169"/>
                              <a:pt x="123" y="168"/>
                              <a:pt x="124" y="166"/>
                            </a:cubicBezTo>
                            <a:cubicBezTo>
                              <a:pt x="123" y="165"/>
                              <a:pt x="123" y="165"/>
                              <a:pt x="123" y="165"/>
                            </a:cubicBezTo>
                            <a:cubicBezTo>
                              <a:pt x="122" y="164"/>
                              <a:pt x="121" y="164"/>
                              <a:pt x="120" y="164"/>
                            </a:cubicBezTo>
                            <a:cubicBezTo>
                              <a:pt x="121" y="163"/>
                              <a:pt x="121" y="163"/>
                              <a:pt x="120" y="163"/>
                            </a:cubicBezTo>
                            <a:cubicBezTo>
                              <a:pt x="121" y="162"/>
                              <a:pt x="120" y="161"/>
                              <a:pt x="120" y="160"/>
                            </a:cubicBezTo>
                            <a:cubicBezTo>
                              <a:pt x="120" y="160"/>
                              <a:pt x="120" y="159"/>
                              <a:pt x="120" y="159"/>
                            </a:cubicBezTo>
                            <a:cubicBezTo>
                              <a:pt x="120" y="159"/>
                              <a:pt x="119" y="159"/>
                              <a:pt x="119" y="159"/>
                            </a:cubicBezTo>
                            <a:cubicBezTo>
                              <a:pt x="119" y="158"/>
                              <a:pt x="120" y="158"/>
                              <a:pt x="119" y="157"/>
                            </a:cubicBezTo>
                            <a:cubicBezTo>
                              <a:pt x="119" y="156"/>
                              <a:pt x="118" y="159"/>
                              <a:pt x="118" y="157"/>
                            </a:cubicBezTo>
                            <a:cubicBezTo>
                              <a:pt x="118" y="155"/>
                              <a:pt x="117" y="153"/>
                              <a:pt x="115" y="151"/>
                            </a:cubicBezTo>
                            <a:cubicBezTo>
                              <a:pt x="113" y="153"/>
                              <a:pt x="114" y="153"/>
                              <a:pt x="113" y="155"/>
                            </a:cubicBezTo>
                            <a:cubicBezTo>
                              <a:pt x="112" y="155"/>
                              <a:pt x="113" y="154"/>
                              <a:pt x="112" y="154"/>
                            </a:cubicBezTo>
                            <a:cubicBezTo>
                              <a:pt x="111" y="154"/>
                              <a:pt x="111" y="153"/>
                              <a:pt x="110" y="153"/>
                            </a:cubicBezTo>
                            <a:cubicBezTo>
                              <a:pt x="111" y="154"/>
                              <a:pt x="111" y="156"/>
                              <a:pt x="112" y="156"/>
                            </a:cubicBezTo>
                            <a:cubicBezTo>
                              <a:pt x="112" y="158"/>
                              <a:pt x="113" y="159"/>
                              <a:pt x="113" y="161"/>
                            </a:cubicBezTo>
                            <a:cubicBezTo>
                              <a:pt x="114" y="161"/>
                              <a:pt x="113" y="162"/>
                              <a:pt x="113" y="162"/>
                            </a:cubicBezTo>
                            <a:cubicBezTo>
                              <a:pt x="114" y="163"/>
                              <a:pt x="114" y="165"/>
                              <a:pt x="115" y="166"/>
                            </a:cubicBezTo>
                            <a:cubicBezTo>
                              <a:pt x="117" y="166"/>
                              <a:pt x="117" y="166"/>
                              <a:pt x="117" y="166"/>
                            </a:cubicBezTo>
                            <a:cubicBezTo>
                              <a:pt x="117" y="167"/>
                              <a:pt x="117" y="167"/>
                              <a:pt x="117" y="168"/>
                            </a:cubicBezTo>
                            <a:cubicBezTo>
                              <a:pt x="117" y="168"/>
                              <a:pt x="118" y="168"/>
                              <a:pt x="118" y="167"/>
                            </a:cubicBezTo>
                            <a:cubicBezTo>
                              <a:pt x="119" y="168"/>
                              <a:pt x="118" y="169"/>
                              <a:pt x="119" y="170"/>
                            </a:cubicBezTo>
                            <a:cubicBezTo>
                              <a:pt x="119" y="170"/>
                              <a:pt x="120" y="170"/>
                              <a:pt x="120" y="171"/>
                            </a:cubicBezTo>
                            <a:cubicBezTo>
                              <a:pt x="120" y="171"/>
                              <a:pt x="120" y="172"/>
                              <a:pt x="120" y="172"/>
                            </a:cubicBezTo>
                            <a:cubicBezTo>
                              <a:pt x="120" y="172"/>
                              <a:pt x="120" y="172"/>
                              <a:pt x="120" y="172"/>
                            </a:cubicBezTo>
                            <a:cubicBezTo>
                              <a:pt x="121" y="172"/>
                              <a:pt x="120" y="173"/>
                              <a:pt x="120" y="173"/>
                            </a:cubicBezTo>
                            <a:cubicBezTo>
                              <a:pt x="120" y="173"/>
                              <a:pt x="121" y="173"/>
                              <a:pt x="121" y="174"/>
                            </a:cubicBezTo>
                            <a:cubicBezTo>
                              <a:pt x="121" y="174"/>
                              <a:pt x="121" y="175"/>
                              <a:pt x="121" y="175"/>
                            </a:cubicBezTo>
                            <a:cubicBezTo>
                              <a:pt x="121" y="175"/>
                              <a:pt x="121" y="175"/>
                              <a:pt x="121" y="175"/>
                            </a:cubicBezTo>
                            <a:cubicBezTo>
                              <a:pt x="122" y="176"/>
                              <a:pt x="121" y="177"/>
                              <a:pt x="123" y="177"/>
                            </a:cubicBezTo>
                            <a:cubicBezTo>
                              <a:pt x="123" y="178"/>
                              <a:pt x="122" y="179"/>
                              <a:pt x="123" y="180"/>
                            </a:cubicBezTo>
                            <a:cubicBezTo>
                              <a:pt x="123" y="181"/>
                              <a:pt x="124" y="181"/>
                              <a:pt x="124" y="181"/>
                            </a:cubicBezTo>
                            <a:cubicBezTo>
                              <a:pt x="124" y="182"/>
                              <a:pt x="124" y="182"/>
                              <a:pt x="125" y="183"/>
                            </a:cubicBezTo>
                            <a:cubicBezTo>
                              <a:pt x="125" y="183"/>
                              <a:pt x="126" y="183"/>
                              <a:pt x="126" y="183"/>
                            </a:cubicBezTo>
                            <a:cubicBezTo>
                              <a:pt x="126" y="184"/>
                              <a:pt x="125" y="185"/>
                              <a:pt x="126" y="185"/>
                            </a:cubicBezTo>
                            <a:cubicBezTo>
                              <a:pt x="127" y="185"/>
                              <a:pt x="127" y="186"/>
                              <a:pt x="127" y="187"/>
                            </a:cubicBezTo>
                            <a:cubicBezTo>
                              <a:pt x="129" y="186"/>
                              <a:pt x="128" y="188"/>
                              <a:pt x="131" y="188"/>
                            </a:cubicBezTo>
                            <a:cubicBezTo>
                              <a:pt x="131" y="189"/>
                              <a:pt x="132" y="190"/>
                              <a:pt x="132" y="191"/>
                            </a:cubicBezTo>
                            <a:cubicBezTo>
                              <a:pt x="134" y="195"/>
                              <a:pt x="140" y="193"/>
                              <a:pt x="144" y="193"/>
                            </a:cubicBezTo>
                            <a:cubicBezTo>
                              <a:pt x="145" y="193"/>
                              <a:pt x="145" y="192"/>
                              <a:pt x="145" y="192"/>
                            </a:cubicBezTo>
                            <a:cubicBezTo>
                              <a:pt x="146" y="191"/>
                              <a:pt x="149" y="193"/>
                              <a:pt x="148" y="191"/>
                            </a:cubicBezTo>
                            <a:cubicBezTo>
                              <a:pt x="149" y="191"/>
                              <a:pt x="149" y="192"/>
                              <a:pt x="149" y="194"/>
                            </a:cubicBezTo>
                            <a:cubicBezTo>
                              <a:pt x="149" y="194"/>
                              <a:pt x="148" y="194"/>
                              <a:pt x="148" y="194"/>
                            </a:cubicBezTo>
                            <a:cubicBezTo>
                              <a:pt x="148" y="195"/>
                              <a:pt x="148" y="196"/>
                              <a:pt x="148" y="197"/>
                            </a:cubicBezTo>
                            <a:cubicBezTo>
                              <a:pt x="148" y="197"/>
                              <a:pt x="147" y="197"/>
                              <a:pt x="147" y="197"/>
                            </a:cubicBezTo>
                            <a:cubicBezTo>
                              <a:pt x="147" y="197"/>
                              <a:pt x="147" y="200"/>
                              <a:pt x="147" y="200"/>
                            </a:cubicBezTo>
                            <a:cubicBezTo>
                              <a:pt x="146" y="201"/>
                              <a:pt x="145" y="201"/>
                              <a:pt x="145" y="203"/>
                            </a:cubicBezTo>
                            <a:cubicBezTo>
                              <a:pt x="144" y="203"/>
                              <a:pt x="145" y="206"/>
                              <a:pt x="143" y="206"/>
                            </a:cubicBezTo>
                            <a:cubicBezTo>
                              <a:pt x="143" y="207"/>
                              <a:pt x="142" y="208"/>
                              <a:pt x="142" y="209"/>
                            </a:cubicBezTo>
                            <a:cubicBezTo>
                              <a:pt x="140" y="208"/>
                              <a:pt x="141" y="211"/>
                              <a:pt x="140" y="211"/>
                            </a:cubicBezTo>
                            <a:cubicBezTo>
                              <a:pt x="140" y="212"/>
                              <a:pt x="140" y="212"/>
                              <a:pt x="140" y="212"/>
                            </a:cubicBezTo>
                            <a:cubicBezTo>
                              <a:pt x="139" y="212"/>
                              <a:pt x="139" y="211"/>
                              <a:pt x="139" y="212"/>
                            </a:cubicBezTo>
                            <a:cubicBezTo>
                              <a:pt x="137" y="212"/>
                              <a:pt x="138" y="213"/>
                              <a:pt x="136" y="213"/>
                            </a:cubicBezTo>
                            <a:cubicBezTo>
                              <a:pt x="136" y="213"/>
                              <a:pt x="135" y="214"/>
                              <a:pt x="135" y="214"/>
                            </a:cubicBezTo>
                            <a:cubicBezTo>
                              <a:pt x="135" y="214"/>
                              <a:pt x="135" y="214"/>
                              <a:pt x="135" y="214"/>
                            </a:cubicBezTo>
                            <a:cubicBezTo>
                              <a:pt x="134" y="215"/>
                              <a:pt x="133" y="215"/>
                              <a:pt x="133" y="215"/>
                            </a:cubicBezTo>
                            <a:cubicBezTo>
                              <a:pt x="131" y="216"/>
                              <a:pt x="131" y="218"/>
                              <a:pt x="129" y="218"/>
                            </a:cubicBezTo>
                            <a:cubicBezTo>
                              <a:pt x="129" y="220"/>
                              <a:pt x="128" y="219"/>
                              <a:pt x="128" y="221"/>
                            </a:cubicBezTo>
                            <a:cubicBezTo>
                              <a:pt x="128" y="221"/>
                              <a:pt x="128" y="221"/>
                              <a:pt x="127" y="221"/>
                            </a:cubicBezTo>
                            <a:cubicBezTo>
                              <a:pt x="127" y="221"/>
                              <a:pt x="126" y="222"/>
                              <a:pt x="126" y="222"/>
                            </a:cubicBezTo>
                            <a:cubicBezTo>
                              <a:pt x="127" y="223"/>
                              <a:pt x="126" y="222"/>
                              <a:pt x="126" y="224"/>
                            </a:cubicBezTo>
                            <a:cubicBezTo>
                              <a:pt x="126" y="225"/>
                              <a:pt x="125" y="224"/>
                              <a:pt x="125" y="224"/>
                            </a:cubicBezTo>
                            <a:cubicBezTo>
                              <a:pt x="125" y="225"/>
                              <a:pt x="125" y="225"/>
                              <a:pt x="125" y="226"/>
                            </a:cubicBezTo>
                            <a:cubicBezTo>
                              <a:pt x="125" y="226"/>
                              <a:pt x="123" y="230"/>
                              <a:pt x="124" y="231"/>
                            </a:cubicBezTo>
                            <a:cubicBezTo>
                              <a:pt x="124" y="232"/>
                              <a:pt x="124" y="233"/>
                              <a:pt x="125" y="234"/>
                            </a:cubicBezTo>
                            <a:cubicBezTo>
                              <a:pt x="125" y="235"/>
                              <a:pt x="124" y="236"/>
                              <a:pt x="125" y="237"/>
                            </a:cubicBezTo>
                            <a:cubicBezTo>
                              <a:pt x="125" y="237"/>
                              <a:pt x="125" y="239"/>
                              <a:pt x="126" y="239"/>
                            </a:cubicBezTo>
                            <a:cubicBezTo>
                              <a:pt x="127" y="239"/>
                              <a:pt x="124" y="241"/>
                              <a:pt x="127" y="242"/>
                            </a:cubicBezTo>
                            <a:cubicBezTo>
                              <a:pt x="126" y="244"/>
                              <a:pt x="127" y="246"/>
                              <a:pt x="127" y="248"/>
                            </a:cubicBezTo>
                            <a:cubicBezTo>
                              <a:pt x="127" y="250"/>
                              <a:pt x="125" y="251"/>
                              <a:pt x="125" y="253"/>
                            </a:cubicBezTo>
                            <a:cubicBezTo>
                              <a:pt x="124" y="253"/>
                              <a:pt x="122" y="254"/>
                              <a:pt x="121" y="255"/>
                            </a:cubicBezTo>
                            <a:cubicBezTo>
                              <a:pt x="121" y="255"/>
                              <a:pt x="121" y="255"/>
                              <a:pt x="121" y="255"/>
                            </a:cubicBezTo>
                            <a:cubicBezTo>
                              <a:pt x="121" y="256"/>
                              <a:pt x="120" y="256"/>
                              <a:pt x="120" y="256"/>
                            </a:cubicBezTo>
                            <a:cubicBezTo>
                              <a:pt x="119" y="256"/>
                              <a:pt x="120" y="257"/>
                              <a:pt x="119" y="257"/>
                            </a:cubicBezTo>
                            <a:cubicBezTo>
                              <a:pt x="119" y="257"/>
                              <a:pt x="118" y="256"/>
                              <a:pt x="118" y="257"/>
                            </a:cubicBezTo>
                            <a:cubicBezTo>
                              <a:pt x="118" y="258"/>
                              <a:pt x="118" y="257"/>
                              <a:pt x="117" y="258"/>
                            </a:cubicBezTo>
                            <a:cubicBezTo>
                              <a:pt x="117" y="258"/>
                              <a:pt x="116" y="259"/>
                              <a:pt x="115" y="259"/>
                            </a:cubicBezTo>
                            <a:cubicBezTo>
                              <a:pt x="114" y="262"/>
                              <a:pt x="115" y="267"/>
                              <a:pt x="116" y="271"/>
                            </a:cubicBezTo>
                            <a:cubicBezTo>
                              <a:pt x="115" y="271"/>
                              <a:pt x="115" y="272"/>
                              <a:pt x="115" y="271"/>
                            </a:cubicBezTo>
                            <a:cubicBezTo>
                              <a:pt x="114" y="271"/>
                              <a:pt x="114" y="272"/>
                              <a:pt x="114" y="272"/>
                            </a:cubicBezTo>
                            <a:cubicBezTo>
                              <a:pt x="113" y="272"/>
                              <a:pt x="112" y="272"/>
                              <a:pt x="112" y="272"/>
                            </a:cubicBezTo>
                            <a:cubicBezTo>
                              <a:pt x="112" y="273"/>
                              <a:pt x="110" y="273"/>
                              <a:pt x="110" y="274"/>
                            </a:cubicBezTo>
                            <a:cubicBezTo>
                              <a:pt x="110" y="277"/>
                              <a:pt x="110" y="277"/>
                              <a:pt x="110" y="277"/>
                            </a:cubicBezTo>
                            <a:cubicBezTo>
                              <a:pt x="109" y="277"/>
                              <a:pt x="109" y="279"/>
                              <a:pt x="109" y="280"/>
                            </a:cubicBezTo>
                            <a:cubicBezTo>
                              <a:pt x="109" y="280"/>
                              <a:pt x="108" y="280"/>
                              <a:pt x="108" y="280"/>
                            </a:cubicBezTo>
                            <a:cubicBezTo>
                              <a:pt x="107" y="281"/>
                              <a:pt x="107" y="282"/>
                              <a:pt x="107" y="283"/>
                            </a:cubicBezTo>
                            <a:cubicBezTo>
                              <a:pt x="106" y="283"/>
                              <a:pt x="107" y="284"/>
                              <a:pt x="107" y="284"/>
                            </a:cubicBezTo>
                            <a:cubicBezTo>
                              <a:pt x="106" y="284"/>
                              <a:pt x="106" y="284"/>
                              <a:pt x="105" y="284"/>
                            </a:cubicBezTo>
                            <a:cubicBezTo>
                              <a:pt x="105" y="285"/>
                              <a:pt x="106" y="285"/>
                              <a:pt x="105" y="286"/>
                            </a:cubicBezTo>
                            <a:cubicBezTo>
                              <a:pt x="105" y="286"/>
                              <a:pt x="105" y="286"/>
                              <a:pt x="104" y="286"/>
                            </a:cubicBezTo>
                            <a:cubicBezTo>
                              <a:pt x="104" y="286"/>
                              <a:pt x="105" y="287"/>
                              <a:pt x="104" y="287"/>
                            </a:cubicBezTo>
                            <a:cubicBezTo>
                              <a:pt x="104" y="287"/>
                              <a:pt x="104" y="287"/>
                              <a:pt x="103" y="287"/>
                            </a:cubicBezTo>
                            <a:cubicBezTo>
                              <a:pt x="103" y="287"/>
                              <a:pt x="102" y="288"/>
                              <a:pt x="102" y="288"/>
                            </a:cubicBezTo>
                            <a:cubicBezTo>
                              <a:pt x="102" y="289"/>
                              <a:pt x="102" y="289"/>
                              <a:pt x="101" y="289"/>
                            </a:cubicBezTo>
                            <a:cubicBezTo>
                              <a:pt x="101" y="289"/>
                              <a:pt x="101" y="290"/>
                              <a:pt x="101" y="290"/>
                            </a:cubicBezTo>
                            <a:cubicBezTo>
                              <a:pt x="101" y="290"/>
                              <a:pt x="100" y="290"/>
                              <a:pt x="100" y="290"/>
                            </a:cubicBezTo>
                            <a:cubicBezTo>
                              <a:pt x="100" y="290"/>
                              <a:pt x="99" y="291"/>
                              <a:pt x="99" y="291"/>
                            </a:cubicBezTo>
                            <a:cubicBezTo>
                              <a:pt x="99" y="291"/>
                              <a:pt x="98" y="292"/>
                              <a:pt x="98" y="292"/>
                            </a:cubicBezTo>
                            <a:cubicBezTo>
                              <a:pt x="98" y="292"/>
                              <a:pt x="96" y="293"/>
                              <a:pt x="96" y="293"/>
                            </a:cubicBezTo>
                            <a:cubicBezTo>
                              <a:pt x="96" y="292"/>
                              <a:pt x="96" y="292"/>
                              <a:pt x="95" y="293"/>
                            </a:cubicBezTo>
                            <a:cubicBezTo>
                              <a:pt x="95" y="293"/>
                              <a:pt x="94" y="293"/>
                              <a:pt x="93" y="293"/>
                            </a:cubicBezTo>
                            <a:cubicBezTo>
                              <a:pt x="93" y="293"/>
                              <a:pt x="89" y="295"/>
                              <a:pt x="88" y="293"/>
                            </a:cubicBezTo>
                            <a:cubicBezTo>
                              <a:pt x="88" y="293"/>
                              <a:pt x="88" y="294"/>
                              <a:pt x="88" y="294"/>
                            </a:cubicBezTo>
                            <a:cubicBezTo>
                              <a:pt x="88" y="295"/>
                              <a:pt x="86" y="294"/>
                              <a:pt x="85" y="294"/>
                            </a:cubicBezTo>
                            <a:cubicBezTo>
                              <a:pt x="84" y="294"/>
                              <a:pt x="84" y="295"/>
                              <a:pt x="85" y="295"/>
                            </a:cubicBezTo>
                            <a:cubicBezTo>
                              <a:pt x="84" y="296"/>
                              <a:pt x="81" y="294"/>
                              <a:pt x="80" y="294"/>
                            </a:cubicBezTo>
                            <a:cubicBezTo>
                              <a:pt x="80" y="292"/>
                              <a:pt x="77" y="290"/>
                              <a:pt x="79" y="288"/>
                            </a:cubicBezTo>
                            <a:cubicBezTo>
                              <a:pt x="78" y="287"/>
                              <a:pt x="76" y="286"/>
                              <a:pt x="77" y="284"/>
                            </a:cubicBezTo>
                            <a:cubicBezTo>
                              <a:pt x="75" y="285"/>
                              <a:pt x="76" y="284"/>
                              <a:pt x="76" y="282"/>
                            </a:cubicBezTo>
                            <a:cubicBezTo>
                              <a:pt x="75" y="280"/>
                              <a:pt x="72" y="278"/>
                              <a:pt x="72" y="275"/>
                            </a:cubicBezTo>
                            <a:cubicBezTo>
                              <a:pt x="72" y="274"/>
                              <a:pt x="72" y="276"/>
                              <a:pt x="72" y="276"/>
                            </a:cubicBezTo>
                            <a:cubicBezTo>
                              <a:pt x="71" y="275"/>
                              <a:pt x="72" y="272"/>
                              <a:pt x="71" y="274"/>
                            </a:cubicBezTo>
                            <a:cubicBezTo>
                              <a:pt x="70" y="273"/>
                              <a:pt x="70" y="271"/>
                              <a:pt x="70" y="270"/>
                            </a:cubicBezTo>
                            <a:cubicBezTo>
                              <a:pt x="70" y="268"/>
                              <a:pt x="71" y="267"/>
                              <a:pt x="70" y="265"/>
                            </a:cubicBezTo>
                            <a:cubicBezTo>
                              <a:pt x="70" y="264"/>
                              <a:pt x="68" y="265"/>
                              <a:pt x="68" y="264"/>
                            </a:cubicBezTo>
                            <a:cubicBezTo>
                              <a:pt x="68" y="264"/>
                              <a:pt x="69" y="263"/>
                              <a:pt x="67" y="263"/>
                            </a:cubicBezTo>
                            <a:cubicBezTo>
                              <a:pt x="67" y="263"/>
                              <a:pt x="67" y="262"/>
                              <a:pt x="67" y="262"/>
                            </a:cubicBezTo>
                            <a:cubicBezTo>
                              <a:pt x="67" y="262"/>
                              <a:pt x="66" y="262"/>
                              <a:pt x="66" y="262"/>
                            </a:cubicBezTo>
                            <a:cubicBezTo>
                              <a:pt x="66" y="262"/>
                              <a:pt x="68" y="260"/>
                              <a:pt x="65" y="260"/>
                            </a:cubicBezTo>
                            <a:cubicBezTo>
                              <a:pt x="65" y="259"/>
                              <a:pt x="66" y="259"/>
                              <a:pt x="66" y="258"/>
                            </a:cubicBezTo>
                            <a:cubicBezTo>
                              <a:pt x="65" y="258"/>
                              <a:pt x="66" y="255"/>
                              <a:pt x="64" y="256"/>
                            </a:cubicBezTo>
                            <a:cubicBezTo>
                              <a:pt x="64" y="251"/>
                              <a:pt x="65" y="249"/>
                              <a:pt x="67" y="246"/>
                            </a:cubicBezTo>
                            <a:cubicBezTo>
                              <a:pt x="67" y="246"/>
                              <a:pt x="68" y="244"/>
                              <a:pt x="67" y="244"/>
                            </a:cubicBezTo>
                            <a:cubicBezTo>
                              <a:pt x="66" y="243"/>
                              <a:pt x="68" y="243"/>
                              <a:pt x="68" y="243"/>
                            </a:cubicBezTo>
                            <a:cubicBezTo>
                              <a:pt x="68" y="243"/>
                              <a:pt x="68" y="242"/>
                              <a:pt x="69" y="242"/>
                            </a:cubicBezTo>
                            <a:cubicBezTo>
                              <a:pt x="69" y="241"/>
                              <a:pt x="68" y="236"/>
                              <a:pt x="68" y="238"/>
                            </a:cubicBezTo>
                            <a:cubicBezTo>
                              <a:pt x="67" y="237"/>
                              <a:pt x="67" y="236"/>
                              <a:pt x="67" y="235"/>
                            </a:cubicBezTo>
                            <a:cubicBezTo>
                              <a:pt x="67" y="233"/>
                              <a:pt x="67" y="232"/>
                              <a:pt x="67" y="231"/>
                            </a:cubicBezTo>
                            <a:cubicBezTo>
                              <a:pt x="67" y="230"/>
                              <a:pt x="66" y="231"/>
                              <a:pt x="66" y="230"/>
                            </a:cubicBezTo>
                            <a:cubicBezTo>
                              <a:pt x="66" y="230"/>
                              <a:pt x="67" y="230"/>
                              <a:pt x="67" y="229"/>
                            </a:cubicBezTo>
                            <a:cubicBezTo>
                              <a:pt x="67" y="229"/>
                              <a:pt x="66" y="229"/>
                              <a:pt x="66" y="229"/>
                            </a:cubicBezTo>
                            <a:cubicBezTo>
                              <a:pt x="66" y="228"/>
                              <a:pt x="65" y="228"/>
                              <a:pt x="65" y="227"/>
                            </a:cubicBezTo>
                            <a:cubicBezTo>
                              <a:pt x="65" y="227"/>
                              <a:pt x="65" y="226"/>
                              <a:pt x="65" y="226"/>
                            </a:cubicBezTo>
                            <a:cubicBezTo>
                              <a:pt x="65" y="226"/>
                              <a:pt x="63" y="226"/>
                              <a:pt x="64" y="226"/>
                            </a:cubicBezTo>
                            <a:cubicBezTo>
                              <a:pt x="64" y="226"/>
                              <a:pt x="64" y="226"/>
                              <a:pt x="64" y="226"/>
                            </a:cubicBezTo>
                            <a:cubicBezTo>
                              <a:pt x="64" y="225"/>
                              <a:pt x="63" y="224"/>
                              <a:pt x="62" y="223"/>
                            </a:cubicBezTo>
                            <a:cubicBezTo>
                              <a:pt x="61" y="223"/>
                              <a:pt x="62" y="223"/>
                              <a:pt x="61" y="223"/>
                            </a:cubicBezTo>
                            <a:cubicBezTo>
                              <a:pt x="61" y="223"/>
                              <a:pt x="61" y="221"/>
                              <a:pt x="60" y="222"/>
                            </a:cubicBezTo>
                            <a:cubicBezTo>
                              <a:pt x="59" y="217"/>
                              <a:pt x="60" y="213"/>
                              <a:pt x="60" y="208"/>
                            </a:cubicBezTo>
                            <a:cubicBezTo>
                              <a:pt x="59" y="207"/>
                              <a:pt x="58" y="209"/>
                              <a:pt x="59" y="207"/>
                            </a:cubicBezTo>
                            <a:cubicBezTo>
                              <a:pt x="55" y="207"/>
                              <a:pt x="53" y="207"/>
                              <a:pt x="51" y="206"/>
                            </a:cubicBezTo>
                            <a:cubicBezTo>
                              <a:pt x="52" y="203"/>
                              <a:pt x="49" y="206"/>
                              <a:pt x="50" y="203"/>
                            </a:cubicBezTo>
                            <a:cubicBezTo>
                              <a:pt x="48" y="202"/>
                              <a:pt x="47" y="202"/>
                              <a:pt x="44" y="203"/>
                            </a:cubicBezTo>
                            <a:cubicBezTo>
                              <a:pt x="44" y="203"/>
                              <a:pt x="43" y="203"/>
                              <a:pt x="42" y="203"/>
                            </a:cubicBezTo>
                            <a:cubicBezTo>
                              <a:pt x="42" y="203"/>
                              <a:pt x="40" y="204"/>
                              <a:pt x="39" y="204"/>
                            </a:cubicBezTo>
                            <a:cubicBezTo>
                              <a:pt x="40" y="205"/>
                              <a:pt x="40" y="204"/>
                              <a:pt x="38" y="205"/>
                            </a:cubicBezTo>
                            <a:cubicBezTo>
                              <a:pt x="36" y="205"/>
                              <a:pt x="35" y="206"/>
                              <a:pt x="32" y="206"/>
                            </a:cubicBezTo>
                            <a:cubicBezTo>
                              <a:pt x="31" y="206"/>
                              <a:pt x="31" y="205"/>
                              <a:pt x="30" y="205"/>
                            </a:cubicBezTo>
                            <a:cubicBezTo>
                              <a:pt x="27" y="205"/>
                              <a:pt x="23" y="207"/>
                              <a:pt x="20" y="206"/>
                            </a:cubicBezTo>
                            <a:cubicBezTo>
                              <a:pt x="20" y="205"/>
                              <a:pt x="18" y="205"/>
                              <a:pt x="17" y="205"/>
                            </a:cubicBezTo>
                            <a:cubicBezTo>
                              <a:pt x="17" y="205"/>
                              <a:pt x="18" y="204"/>
                              <a:pt x="17" y="204"/>
                            </a:cubicBezTo>
                            <a:cubicBezTo>
                              <a:pt x="17" y="203"/>
                              <a:pt x="16" y="204"/>
                              <a:pt x="16" y="204"/>
                            </a:cubicBezTo>
                            <a:cubicBezTo>
                              <a:pt x="16" y="204"/>
                              <a:pt x="16" y="203"/>
                              <a:pt x="16" y="203"/>
                            </a:cubicBezTo>
                            <a:cubicBezTo>
                              <a:pt x="15" y="202"/>
                              <a:pt x="15" y="203"/>
                              <a:pt x="15" y="202"/>
                            </a:cubicBezTo>
                            <a:cubicBezTo>
                              <a:pt x="15" y="202"/>
                              <a:pt x="14" y="201"/>
                              <a:pt x="14" y="201"/>
                            </a:cubicBezTo>
                            <a:cubicBezTo>
                              <a:pt x="13" y="201"/>
                              <a:pt x="14" y="201"/>
                              <a:pt x="13" y="200"/>
                            </a:cubicBezTo>
                            <a:cubicBezTo>
                              <a:pt x="13" y="200"/>
                              <a:pt x="13" y="200"/>
                              <a:pt x="13" y="199"/>
                            </a:cubicBezTo>
                            <a:cubicBezTo>
                              <a:pt x="12" y="199"/>
                              <a:pt x="12" y="199"/>
                              <a:pt x="12" y="199"/>
                            </a:cubicBezTo>
                            <a:cubicBezTo>
                              <a:pt x="11" y="199"/>
                              <a:pt x="12" y="198"/>
                              <a:pt x="12" y="198"/>
                            </a:cubicBezTo>
                            <a:cubicBezTo>
                              <a:pt x="11" y="197"/>
                              <a:pt x="10" y="198"/>
                              <a:pt x="10" y="197"/>
                            </a:cubicBezTo>
                            <a:cubicBezTo>
                              <a:pt x="10" y="197"/>
                              <a:pt x="11" y="196"/>
                              <a:pt x="11" y="197"/>
                            </a:cubicBezTo>
                            <a:cubicBezTo>
                              <a:pt x="10" y="195"/>
                              <a:pt x="8" y="195"/>
                              <a:pt x="8" y="194"/>
                            </a:cubicBezTo>
                            <a:cubicBezTo>
                              <a:pt x="6" y="194"/>
                              <a:pt x="7" y="191"/>
                              <a:pt x="5" y="192"/>
                            </a:cubicBezTo>
                            <a:cubicBezTo>
                              <a:pt x="5" y="192"/>
                              <a:pt x="5" y="191"/>
                              <a:pt x="5" y="190"/>
                            </a:cubicBezTo>
                            <a:cubicBezTo>
                              <a:pt x="5" y="190"/>
                              <a:pt x="4" y="190"/>
                              <a:pt x="3" y="190"/>
                            </a:cubicBezTo>
                            <a:cubicBezTo>
                              <a:pt x="4" y="189"/>
                              <a:pt x="2" y="189"/>
                              <a:pt x="2" y="188"/>
                            </a:cubicBezTo>
                            <a:cubicBezTo>
                              <a:pt x="2" y="187"/>
                              <a:pt x="3" y="187"/>
                              <a:pt x="2" y="186"/>
                            </a:cubicBezTo>
                            <a:cubicBezTo>
                              <a:pt x="2" y="186"/>
                              <a:pt x="1" y="186"/>
                              <a:pt x="1" y="186"/>
                            </a:cubicBezTo>
                            <a:cubicBezTo>
                              <a:pt x="1" y="185"/>
                              <a:pt x="1" y="184"/>
                              <a:pt x="0" y="183"/>
                            </a:cubicBezTo>
                            <a:cubicBezTo>
                              <a:pt x="0" y="183"/>
                              <a:pt x="2" y="183"/>
                              <a:pt x="2" y="183"/>
                            </a:cubicBezTo>
                            <a:cubicBezTo>
                              <a:pt x="2" y="183"/>
                              <a:pt x="2" y="181"/>
                              <a:pt x="3" y="181"/>
                            </a:cubicBezTo>
                            <a:cubicBezTo>
                              <a:pt x="3" y="172"/>
                              <a:pt x="3" y="172"/>
                              <a:pt x="3" y="172"/>
                            </a:cubicBezTo>
                            <a:cubicBezTo>
                              <a:pt x="3" y="172"/>
                              <a:pt x="2" y="172"/>
                              <a:pt x="2" y="172"/>
                            </a:cubicBezTo>
                            <a:cubicBezTo>
                              <a:pt x="2" y="172"/>
                              <a:pt x="2" y="171"/>
                              <a:pt x="3" y="171"/>
                            </a:cubicBezTo>
                            <a:cubicBezTo>
                              <a:pt x="3" y="170"/>
                              <a:pt x="2" y="169"/>
                              <a:pt x="2" y="168"/>
                            </a:cubicBezTo>
                            <a:cubicBezTo>
                              <a:pt x="4" y="171"/>
                              <a:pt x="2" y="165"/>
                              <a:pt x="4" y="167"/>
                            </a:cubicBezTo>
                            <a:cubicBezTo>
                              <a:pt x="4" y="166"/>
                              <a:pt x="4" y="164"/>
                              <a:pt x="5" y="164"/>
                            </a:cubicBezTo>
                            <a:cubicBezTo>
                              <a:pt x="5" y="164"/>
                              <a:pt x="6" y="164"/>
                              <a:pt x="6" y="164"/>
                            </a:cubicBezTo>
                            <a:cubicBezTo>
                              <a:pt x="6" y="163"/>
                              <a:pt x="5" y="163"/>
                              <a:pt x="5" y="162"/>
                            </a:cubicBezTo>
                            <a:cubicBezTo>
                              <a:pt x="7" y="162"/>
                              <a:pt x="7" y="159"/>
                              <a:pt x="9" y="158"/>
                            </a:cubicBezTo>
                            <a:cubicBezTo>
                              <a:pt x="9" y="157"/>
                              <a:pt x="11" y="157"/>
                              <a:pt x="10" y="155"/>
                            </a:cubicBezTo>
                            <a:cubicBezTo>
                              <a:pt x="11" y="155"/>
                              <a:pt x="12" y="154"/>
                              <a:pt x="12" y="154"/>
                            </a:cubicBezTo>
                            <a:cubicBezTo>
                              <a:pt x="15" y="153"/>
                              <a:pt x="17" y="152"/>
                              <a:pt x="17" y="148"/>
                            </a:cubicBezTo>
                            <a:cubicBezTo>
                              <a:pt x="19" y="149"/>
                              <a:pt x="17" y="145"/>
                              <a:pt x="19" y="146"/>
                            </a:cubicBezTo>
                            <a:cubicBezTo>
                              <a:pt x="19" y="142"/>
                              <a:pt x="19" y="142"/>
                              <a:pt x="19" y="142"/>
                            </a:cubicBezTo>
                            <a:cubicBezTo>
                              <a:pt x="20" y="142"/>
                              <a:pt x="20" y="142"/>
                              <a:pt x="21" y="142"/>
                            </a:cubicBezTo>
                            <a:cubicBezTo>
                              <a:pt x="22" y="141"/>
                              <a:pt x="23" y="140"/>
                              <a:pt x="24" y="139"/>
                            </a:cubicBezTo>
                            <a:cubicBezTo>
                              <a:pt x="24" y="138"/>
                              <a:pt x="24" y="139"/>
                              <a:pt x="24" y="138"/>
                            </a:cubicBezTo>
                            <a:cubicBezTo>
                              <a:pt x="24" y="138"/>
                              <a:pt x="26" y="138"/>
                              <a:pt x="25" y="136"/>
                            </a:cubicBezTo>
                            <a:cubicBezTo>
                              <a:pt x="28" y="137"/>
                              <a:pt x="28" y="135"/>
                              <a:pt x="30" y="135"/>
                            </a:cubicBezTo>
                            <a:cubicBezTo>
                              <a:pt x="29" y="137"/>
                              <a:pt x="33" y="136"/>
                              <a:pt x="32" y="138"/>
                            </a:cubicBezTo>
                            <a:cubicBezTo>
                              <a:pt x="33" y="136"/>
                              <a:pt x="37" y="138"/>
                              <a:pt x="37" y="136"/>
                            </a:cubicBezTo>
                            <a:cubicBezTo>
                              <a:pt x="40" y="136"/>
                              <a:pt x="42" y="135"/>
                              <a:pt x="43" y="133"/>
                            </a:cubicBezTo>
                            <a:cubicBezTo>
                              <a:pt x="44" y="133"/>
                              <a:pt x="45" y="133"/>
                              <a:pt x="45" y="133"/>
                            </a:cubicBezTo>
                            <a:cubicBezTo>
                              <a:pt x="46" y="133"/>
                              <a:pt x="46" y="133"/>
                              <a:pt x="47" y="133"/>
                            </a:cubicBezTo>
                            <a:cubicBezTo>
                              <a:pt x="48" y="133"/>
                              <a:pt x="49" y="133"/>
                              <a:pt x="50" y="133"/>
                            </a:cubicBezTo>
                            <a:cubicBezTo>
                              <a:pt x="50" y="133"/>
                              <a:pt x="50" y="133"/>
                              <a:pt x="50" y="133"/>
                            </a:cubicBezTo>
                            <a:cubicBezTo>
                              <a:pt x="52" y="133"/>
                              <a:pt x="54" y="134"/>
                              <a:pt x="56" y="134"/>
                            </a:cubicBezTo>
                            <a:cubicBezTo>
                              <a:pt x="57" y="134"/>
                              <a:pt x="59" y="132"/>
                              <a:pt x="60" y="133"/>
                            </a:cubicBezTo>
                            <a:cubicBezTo>
                              <a:pt x="61" y="134"/>
                              <a:pt x="61" y="133"/>
                              <a:pt x="62" y="133"/>
                            </a:cubicBezTo>
                            <a:cubicBezTo>
                              <a:pt x="62" y="134"/>
                              <a:pt x="63" y="134"/>
                              <a:pt x="63" y="134"/>
                            </a:cubicBezTo>
                            <a:cubicBezTo>
                              <a:pt x="63" y="134"/>
                              <a:pt x="62" y="135"/>
                              <a:pt x="62" y="135"/>
                            </a:cubicBezTo>
                            <a:cubicBezTo>
                              <a:pt x="62" y="136"/>
                              <a:pt x="62" y="135"/>
                              <a:pt x="62" y="135"/>
                            </a:cubicBezTo>
                            <a:cubicBezTo>
                              <a:pt x="62" y="136"/>
                              <a:pt x="62" y="136"/>
                              <a:pt x="62" y="136"/>
                            </a:cubicBezTo>
                            <a:cubicBezTo>
                              <a:pt x="62" y="136"/>
                              <a:pt x="62" y="136"/>
                              <a:pt x="62" y="137"/>
                            </a:cubicBezTo>
                            <a:cubicBezTo>
                              <a:pt x="62" y="138"/>
                              <a:pt x="61" y="139"/>
                              <a:pt x="63" y="141"/>
                            </a:cubicBezTo>
                            <a:cubicBezTo>
                              <a:pt x="63" y="142"/>
                              <a:pt x="64" y="141"/>
                              <a:pt x="64" y="142"/>
                            </a:cubicBezTo>
                            <a:cubicBezTo>
                              <a:pt x="64" y="142"/>
                              <a:pt x="65" y="142"/>
                              <a:pt x="65" y="142"/>
                            </a:cubicBezTo>
                            <a:cubicBezTo>
                              <a:pt x="66" y="143"/>
                              <a:pt x="65" y="143"/>
                              <a:pt x="65" y="143"/>
                            </a:cubicBezTo>
                            <a:cubicBezTo>
                              <a:pt x="66" y="144"/>
                              <a:pt x="67" y="143"/>
                              <a:pt x="67" y="144"/>
                            </a:cubicBezTo>
                            <a:cubicBezTo>
                              <a:pt x="69" y="143"/>
                              <a:pt x="70" y="146"/>
                              <a:pt x="71" y="144"/>
                            </a:cubicBezTo>
                            <a:cubicBezTo>
                              <a:pt x="71" y="144"/>
                              <a:pt x="71" y="145"/>
                              <a:pt x="71" y="145"/>
                            </a:cubicBezTo>
                            <a:cubicBezTo>
                              <a:pt x="72" y="146"/>
                              <a:pt x="73" y="145"/>
                              <a:pt x="74" y="146"/>
                            </a:cubicBezTo>
                            <a:cubicBezTo>
                              <a:pt x="74" y="146"/>
                              <a:pt x="74" y="146"/>
                              <a:pt x="74" y="147"/>
                            </a:cubicBezTo>
                            <a:cubicBezTo>
                              <a:pt x="75" y="147"/>
                              <a:pt x="75" y="146"/>
                              <a:pt x="76" y="147"/>
                            </a:cubicBezTo>
                            <a:cubicBezTo>
                              <a:pt x="76" y="147"/>
                              <a:pt x="76" y="147"/>
                              <a:pt x="77" y="147"/>
                            </a:cubicBezTo>
                            <a:cubicBezTo>
                              <a:pt x="77" y="147"/>
                              <a:pt x="78" y="148"/>
                              <a:pt x="78" y="148"/>
                            </a:cubicBezTo>
                            <a:cubicBezTo>
                              <a:pt x="78" y="148"/>
                              <a:pt x="79" y="148"/>
                              <a:pt x="79" y="148"/>
                            </a:cubicBezTo>
                            <a:cubicBezTo>
                              <a:pt x="79" y="148"/>
                              <a:pt x="80" y="148"/>
                              <a:pt x="80" y="148"/>
                            </a:cubicBezTo>
                            <a:cubicBezTo>
                              <a:pt x="80" y="148"/>
                              <a:pt x="81" y="148"/>
                              <a:pt x="81" y="148"/>
                            </a:cubicBezTo>
                            <a:cubicBezTo>
                              <a:pt x="81" y="148"/>
                              <a:pt x="82" y="147"/>
                              <a:pt x="82" y="147"/>
                            </a:cubicBezTo>
                            <a:cubicBezTo>
                              <a:pt x="82" y="147"/>
                              <a:pt x="83" y="147"/>
                              <a:pt x="83" y="147"/>
                            </a:cubicBezTo>
                            <a:cubicBezTo>
                              <a:pt x="81" y="146"/>
                              <a:pt x="84" y="146"/>
                              <a:pt x="84" y="144"/>
                            </a:cubicBezTo>
                            <a:cubicBezTo>
                              <a:pt x="86" y="144"/>
                              <a:pt x="86" y="143"/>
                              <a:pt x="87" y="143"/>
                            </a:cubicBezTo>
                            <a:cubicBezTo>
                              <a:pt x="88" y="144"/>
                              <a:pt x="88" y="144"/>
                              <a:pt x="88" y="144"/>
                            </a:cubicBezTo>
                            <a:cubicBezTo>
                              <a:pt x="88" y="144"/>
                              <a:pt x="89" y="144"/>
                              <a:pt x="90" y="144"/>
                            </a:cubicBezTo>
                            <a:cubicBezTo>
                              <a:pt x="90" y="144"/>
                              <a:pt x="91" y="145"/>
                              <a:pt x="91" y="145"/>
                            </a:cubicBezTo>
                            <a:cubicBezTo>
                              <a:pt x="91" y="145"/>
                              <a:pt x="92" y="144"/>
                              <a:pt x="93" y="144"/>
                            </a:cubicBezTo>
                            <a:cubicBezTo>
                              <a:pt x="93" y="145"/>
                              <a:pt x="93" y="146"/>
                              <a:pt x="93" y="146"/>
                            </a:cubicBezTo>
                            <a:cubicBezTo>
                              <a:pt x="93" y="146"/>
                              <a:pt x="94" y="145"/>
                              <a:pt x="95" y="145"/>
                            </a:cubicBezTo>
                            <a:cubicBezTo>
                              <a:pt x="95" y="145"/>
                              <a:pt x="94" y="146"/>
                              <a:pt x="94" y="146"/>
                            </a:cubicBezTo>
                            <a:cubicBezTo>
                              <a:pt x="94" y="147"/>
                              <a:pt x="97" y="147"/>
                              <a:pt x="99" y="147"/>
                            </a:cubicBezTo>
                            <a:cubicBezTo>
                              <a:pt x="99" y="149"/>
                              <a:pt x="103" y="148"/>
                              <a:pt x="104" y="147"/>
                            </a:cubicBezTo>
                            <a:cubicBezTo>
                              <a:pt x="105" y="147"/>
                              <a:pt x="107" y="146"/>
                              <a:pt x="108" y="147"/>
                            </a:cubicBezTo>
                            <a:cubicBezTo>
                              <a:pt x="108" y="147"/>
                              <a:pt x="108" y="147"/>
                              <a:pt x="109" y="147"/>
                            </a:cubicBezTo>
                            <a:cubicBezTo>
                              <a:pt x="110" y="147"/>
                              <a:pt x="110" y="147"/>
                              <a:pt x="111" y="147"/>
                            </a:cubicBezTo>
                            <a:cubicBezTo>
                              <a:pt x="112" y="147"/>
                              <a:pt x="113" y="146"/>
                              <a:pt x="114" y="146"/>
                            </a:cubicBezTo>
                            <a:cubicBezTo>
                              <a:pt x="114" y="145"/>
                              <a:pt x="114" y="143"/>
                              <a:pt x="116" y="143"/>
                            </a:cubicBezTo>
                            <a:cubicBezTo>
                              <a:pt x="116" y="142"/>
                              <a:pt x="115" y="142"/>
                              <a:pt x="115" y="141"/>
                            </a:cubicBezTo>
                            <a:cubicBezTo>
                              <a:pt x="117" y="141"/>
                              <a:pt x="117" y="138"/>
                              <a:pt x="118" y="139"/>
                            </a:cubicBezTo>
                            <a:cubicBezTo>
                              <a:pt x="119" y="137"/>
                              <a:pt x="118" y="137"/>
                              <a:pt x="116" y="136"/>
                            </a:cubicBezTo>
                            <a:cubicBezTo>
                              <a:pt x="117" y="136"/>
                              <a:pt x="117" y="135"/>
                              <a:pt x="117" y="134"/>
                            </a:cubicBezTo>
                            <a:cubicBezTo>
                              <a:pt x="116" y="133"/>
                              <a:pt x="113" y="134"/>
                              <a:pt x="112" y="132"/>
                            </a:cubicBezTo>
                            <a:cubicBezTo>
                              <a:pt x="112" y="133"/>
                              <a:pt x="110" y="133"/>
                              <a:pt x="109" y="134"/>
                            </a:cubicBezTo>
                            <a:cubicBezTo>
                              <a:pt x="109" y="134"/>
                              <a:pt x="109" y="133"/>
                              <a:pt x="109" y="133"/>
                            </a:cubicBezTo>
                            <a:cubicBezTo>
                              <a:pt x="108" y="132"/>
                              <a:pt x="106" y="133"/>
                              <a:pt x="105" y="133"/>
                            </a:cubicBezTo>
                            <a:cubicBezTo>
                              <a:pt x="104" y="133"/>
                              <a:pt x="104" y="134"/>
                              <a:pt x="103" y="134"/>
                            </a:cubicBezTo>
                            <a:cubicBezTo>
                              <a:pt x="102" y="134"/>
                              <a:pt x="102" y="132"/>
                              <a:pt x="100" y="132"/>
                            </a:cubicBezTo>
                            <a:cubicBezTo>
                              <a:pt x="100" y="131"/>
                              <a:pt x="99" y="131"/>
                              <a:pt x="99" y="130"/>
                            </a:cubicBezTo>
                            <a:cubicBezTo>
                              <a:pt x="98" y="130"/>
                              <a:pt x="98" y="130"/>
                              <a:pt x="98" y="130"/>
                            </a:cubicBezTo>
                            <a:cubicBezTo>
                              <a:pt x="98" y="129"/>
                              <a:pt x="97" y="129"/>
                              <a:pt x="96" y="128"/>
                            </a:cubicBezTo>
                            <a:cubicBezTo>
                              <a:pt x="97" y="127"/>
                              <a:pt x="96" y="124"/>
                              <a:pt x="96" y="123"/>
                            </a:cubicBezTo>
                            <a:cubicBezTo>
                              <a:pt x="94" y="124"/>
                              <a:pt x="93" y="122"/>
                              <a:pt x="93" y="124"/>
                            </a:cubicBezTo>
                            <a:cubicBezTo>
                              <a:pt x="91" y="123"/>
                              <a:pt x="91" y="125"/>
                              <a:pt x="89" y="124"/>
                            </a:cubicBezTo>
                            <a:cubicBezTo>
                              <a:pt x="90" y="124"/>
                              <a:pt x="89" y="125"/>
                              <a:pt x="89" y="125"/>
                            </a:cubicBezTo>
                            <a:cubicBezTo>
                              <a:pt x="89" y="125"/>
                              <a:pt x="90" y="125"/>
                              <a:pt x="90" y="126"/>
                            </a:cubicBezTo>
                            <a:cubicBezTo>
                              <a:pt x="90" y="126"/>
                              <a:pt x="90" y="127"/>
                              <a:pt x="91" y="127"/>
                            </a:cubicBezTo>
                            <a:cubicBezTo>
                              <a:pt x="91" y="129"/>
                              <a:pt x="91" y="128"/>
                              <a:pt x="92" y="129"/>
                            </a:cubicBezTo>
                            <a:cubicBezTo>
                              <a:pt x="92" y="130"/>
                              <a:pt x="91" y="130"/>
                              <a:pt x="91" y="130"/>
                            </a:cubicBezTo>
                            <a:cubicBezTo>
                              <a:pt x="90" y="130"/>
                              <a:pt x="90" y="132"/>
                              <a:pt x="89" y="132"/>
                            </a:cubicBezTo>
                            <a:cubicBezTo>
                              <a:pt x="88" y="131"/>
                              <a:pt x="90" y="133"/>
                              <a:pt x="87" y="133"/>
                            </a:cubicBezTo>
                            <a:cubicBezTo>
                              <a:pt x="87" y="132"/>
                              <a:pt x="87" y="132"/>
                              <a:pt x="86" y="132"/>
                            </a:cubicBezTo>
                            <a:cubicBezTo>
                              <a:pt x="86" y="131"/>
                              <a:pt x="87" y="131"/>
                              <a:pt x="87" y="131"/>
                            </a:cubicBezTo>
                            <a:cubicBezTo>
                              <a:pt x="87" y="130"/>
                              <a:pt x="85" y="129"/>
                              <a:pt x="86" y="128"/>
                            </a:cubicBezTo>
                            <a:cubicBezTo>
                              <a:pt x="86" y="128"/>
                              <a:pt x="85" y="128"/>
                              <a:pt x="84" y="128"/>
                            </a:cubicBezTo>
                            <a:cubicBezTo>
                              <a:pt x="84" y="128"/>
                              <a:pt x="85" y="127"/>
                              <a:pt x="85" y="127"/>
                            </a:cubicBezTo>
                            <a:cubicBezTo>
                              <a:pt x="85" y="127"/>
                              <a:pt x="84" y="126"/>
                              <a:pt x="83" y="125"/>
                            </a:cubicBezTo>
                            <a:cubicBezTo>
                              <a:pt x="83" y="123"/>
                              <a:pt x="81" y="122"/>
                              <a:pt x="81" y="120"/>
                            </a:cubicBezTo>
                            <a:cubicBezTo>
                              <a:pt x="82" y="119"/>
                              <a:pt x="80" y="120"/>
                              <a:pt x="80" y="119"/>
                            </a:cubicBezTo>
                            <a:cubicBezTo>
                              <a:pt x="80" y="119"/>
                              <a:pt x="81" y="119"/>
                              <a:pt x="80" y="118"/>
                            </a:cubicBezTo>
                            <a:cubicBezTo>
                              <a:pt x="79" y="118"/>
                              <a:pt x="79" y="119"/>
                              <a:pt x="78" y="118"/>
                            </a:cubicBezTo>
                            <a:cubicBezTo>
                              <a:pt x="78" y="118"/>
                              <a:pt x="79" y="117"/>
                              <a:pt x="79" y="117"/>
                            </a:cubicBezTo>
                            <a:cubicBezTo>
                              <a:pt x="79" y="116"/>
                              <a:pt x="78" y="117"/>
                              <a:pt x="78" y="117"/>
                            </a:cubicBezTo>
                            <a:cubicBezTo>
                              <a:pt x="78" y="117"/>
                              <a:pt x="78" y="117"/>
                              <a:pt x="78" y="116"/>
                            </a:cubicBezTo>
                            <a:cubicBezTo>
                              <a:pt x="76" y="117"/>
                              <a:pt x="76" y="115"/>
                              <a:pt x="73" y="115"/>
                            </a:cubicBezTo>
                            <a:cubicBezTo>
                              <a:pt x="73" y="114"/>
                              <a:pt x="73" y="114"/>
                              <a:pt x="72" y="114"/>
                            </a:cubicBezTo>
                            <a:cubicBezTo>
                              <a:pt x="72" y="114"/>
                              <a:pt x="73" y="113"/>
                              <a:pt x="72" y="113"/>
                            </a:cubicBezTo>
                            <a:cubicBezTo>
                              <a:pt x="72" y="113"/>
                              <a:pt x="71" y="113"/>
                              <a:pt x="71" y="113"/>
                            </a:cubicBezTo>
                            <a:cubicBezTo>
                              <a:pt x="71" y="113"/>
                              <a:pt x="71" y="111"/>
                              <a:pt x="71" y="111"/>
                            </a:cubicBezTo>
                            <a:cubicBezTo>
                              <a:pt x="70" y="112"/>
                              <a:pt x="70" y="111"/>
                              <a:pt x="70" y="111"/>
                            </a:cubicBezTo>
                            <a:cubicBezTo>
                              <a:pt x="69" y="111"/>
                              <a:pt x="69" y="110"/>
                              <a:pt x="69" y="110"/>
                            </a:cubicBezTo>
                            <a:cubicBezTo>
                              <a:pt x="67" y="110"/>
                              <a:pt x="68" y="110"/>
                              <a:pt x="66" y="110"/>
                            </a:cubicBezTo>
                            <a:cubicBezTo>
                              <a:pt x="65" y="110"/>
                              <a:pt x="66" y="111"/>
                              <a:pt x="65" y="111"/>
                            </a:cubicBezTo>
                            <a:cubicBezTo>
                              <a:pt x="64" y="112"/>
                              <a:pt x="66" y="112"/>
                              <a:pt x="66" y="113"/>
                            </a:cubicBezTo>
                            <a:cubicBezTo>
                              <a:pt x="66" y="113"/>
                              <a:pt x="67" y="114"/>
                              <a:pt x="67" y="115"/>
                            </a:cubicBezTo>
                            <a:cubicBezTo>
                              <a:pt x="67" y="115"/>
                              <a:pt x="67" y="115"/>
                              <a:pt x="68" y="115"/>
                            </a:cubicBezTo>
                            <a:cubicBezTo>
                              <a:pt x="67" y="117"/>
                              <a:pt x="69" y="117"/>
                              <a:pt x="70" y="117"/>
                            </a:cubicBezTo>
                            <a:cubicBezTo>
                              <a:pt x="70" y="117"/>
                              <a:pt x="70" y="119"/>
                              <a:pt x="71" y="119"/>
                            </a:cubicBezTo>
                            <a:cubicBezTo>
                              <a:pt x="72" y="118"/>
                              <a:pt x="71" y="119"/>
                              <a:pt x="71" y="119"/>
                            </a:cubicBezTo>
                            <a:cubicBezTo>
                              <a:pt x="72" y="120"/>
                              <a:pt x="73" y="120"/>
                              <a:pt x="73" y="121"/>
                            </a:cubicBezTo>
                            <a:cubicBezTo>
                              <a:pt x="74" y="121"/>
                              <a:pt x="74" y="122"/>
                              <a:pt x="74" y="122"/>
                            </a:cubicBezTo>
                            <a:cubicBezTo>
                              <a:pt x="75" y="122"/>
                              <a:pt x="75" y="121"/>
                              <a:pt x="75" y="121"/>
                            </a:cubicBezTo>
                            <a:cubicBezTo>
                              <a:pt x="76" y="121"/>
                              <a:pt x="76" y="123"/>
                              <a:pt x="76" y="122"/>
                            </a:cubicBezTo>
                            <a:cubicBezTo>
                              <a:pt x="77" y="121"/>
                              <a:pt x="76" y="124"/>
                              <a:pt x="78" y="123"/>
                            </a:cubicBezTo>
                            <a:cubicBezTo>
                              <a:pt x="78" y="124"/>
                              <a:pt x="75" y="123"/>
                              <a:pt x="74" y="124"/>
                            </a:cubicBezTo>
                            <a:cubicBezTo>
                              <a:pt x="75" y="124"/>
                              <a:pt x="75" y="124"/>
                              <a:pt x="76" y="125"/>
                            </a:cubicBezTo>
                            <a:cubicBezTo>
                              <a:pt x="76" y="126"/>
                              <a:pt x="75" y="127"/>
                              <a:pt x="76" y="127"/>
                            </a:cubicBezTo>
                            <a:cubicBezTo>
                              <a:pt x="75" y="128"/>
                              <a:pt x="74" y="128"/>
                              <a:pt x="73" y="128"/>
                            </a:cubicBezTo>
                            <a:cubicBezTo>
                              <a:pt x="74" y="128"/>
                              <a:pt x="73" y="126"/>
                              <a:pt x="74" y="126"/>
                            </a:cubicBezTo>
                            <a:cubicBezTo>
                              <a:pt x="74" y="126"/>
                              <a:pt x="74" y="125"/>
                              <a:pt x="73" y="125"/>
                            </a:cubicBezTo>
                            <a:cubicBezTo>
                              <a:pt x="72" y="125"/>
                              <a:pt x="73" y="124"/>
                              <a:pt x="72" y="123"/>
                            </a:cubicBezTo>
                            <a:cubicBezTo>
                              <a:pt x="71" y="123"/>
                              <a:pt x="70" y="123"/>
                              <a:pt x="70" y="122"/>
                            </a:cubicBezTo>
                            <a:cubicBezTo>
                              <a:pt x="68" y="122"/>
                              <a:pt x="68" y="121"/>
                              <a:pt x="66" y="120"/>
                            </a:cubicBezTo>
                            <a:cubicBezTo>
                              <a:pt x="66" y="119"/>
                              <a:pt x="65" y="119"/>
                              <a:pt x="64" y="117"/>
                            </a:cubicBezTo>
                            <a:cubicBezTo>
                              <a:pt x="64" y="117"/>
                              <a:pt x="63" y="117"/>
                              <a:pt x="63" y="117"/>
                            </a:cubicBezTo>
                            <a:cubicBezTo>
                              <a:pt x="63" y="116"/>
                              <a:pt x="63" y="117"/>
                              <a:pt x="62" y="116"/>
                            </a:cubicBezTo>
                            <a:cubicBezTo>
                              <a:pt x="62" y="116"/>
                              <a:pt x="62" y="115"/>
                              <a:pt x="62" y="115"/>
                            </a:cubicBezTo>
                            <a:cubicBezTo>
                              <a:pt x="62" y="115"/>
                              <a:pt x="61" y="115"/>
                              <a:pt x="60" y="115"/>
                            </a:cubicBezTo>
                            <a:cubicBezTo>
                              <a:pt x="60" y="115"/>
                              <a:pt x="61" y="114"/>
                              <a:pt x="61" y="115"/>
                            </a:cubicBezTo>
                            <a:cubicBezTo>
                              <a:pt x="60" y="113"/>
                              <a:pt x="57" y="113"/>
                              <a:pt x="56" y="114"/>
                            </a:cubicBezTo>
                            <a:cubicBezTo>
                              <a:pt x="56" y="114"/>
                              <a:pt x="57" y="115"/>
                              <a:pt x="57" y="115"/>
                            </a:cubicBezTo>
                            <a:cubicBezTo>
                              <a:pt x="56" y="115"/>
                              <a:pt x="56" y="115"/>
                              <a:pt x="55" y="115"/>
                            </a:cubicBezTo>
                            <a:cubicBezTo>
                              <a:pt x="54" y="116"/>
                              <a:pt x="54" y="117"/>
                              <a:pt x="53" y="117"/>
                            </a:cubicBezTo>
                            <a:cubicBezTo>
                              <a:pt x="51" y="117"/>
                              <a:pt x="51" y="115"/>
                              <a:pt x="48" y="116"/>
                            </a:cubicBezTo>
                            <a:cubicBezTo>
                              <a:pt x="47" y="116"/>
                              <a:pt x="47" y="117"/>
                              <a:pt x="46" y="117"/>
                            </a:cubicBezTo>
                            <a:cubicBezTo>
                              <a:pt x="46" y="120"/>
                              <a:pt x="46" y="120"/>
                              <a:pt x="46" y="120"/>
                            </a:cubicBezTo>
                            <a:cubicBezTo>
                              <a:pt x="44" y="121"/>
                              <a:pt x="41" y="120"/>
                              <a:pt x="41" y="124"/>
                            </a:cubicBezTo>
                            <a:cubicBezTo>
                              <a:pt x="38" y="123"/>
                              <a:pt x="41" y="126"/>
                              <a:pt x="38" y="126"/>
                            </a:cubicBezTo>
                            <a:cubicBezTo>
                              <a:pt x="38" y="127"/>
                              <a:pt x="40" y="128"/>
                              <a:pt x="38" y="128"/>
                            </a:cubicBezTo>
                            <a:cubicBezTo>
                              <a:pt x="38" y="130"/>
                              <a:pt x="37" y="128"/>
                              <a:pt x="36" y="130"/>
                            </a:cubicBezTo>
                            <a:cubicBezTo>
                              <a:pt x="36" y="130"/>
                              <a:pt x="36" y="130"/>
                              <a:pt x="37" y="131"/>
                            </a:cubicBezTo>
                            <a:cubicBezTo>
                              <a:pt x="37" y="132"/>
                              <a:pt x="35" y="131"/>
                              <a:pt x="34" y="131"/>
                            </a:cubicBezTo>
                            <a:cubicBezTo>
                              <a:pt x="33" y="131"/>
                              <a:pt x="33" y="132"/>
                              <a:pt x="33" y="133"/>
                            </a:cubicBezTo>
                            <a:cubicBezTo>
                              <a:pt x="31" y="134"/>
                              <a:pt x="29" y="132"/>
                              <a:pt x="27" y="134"/>
                            </a:cubicBezTo>
                            <a:cubicBezTo>
                              <a:pt x="26" y="134"/>
                              <a:pt x="26" y="133"/>
                              <a:pt x="25" y="132"/>
                            </a:cubicBezTo>
                            <a:cubicBezTo>
                              <a:pt x="23" y="132"/>
                              <a:pt x="20" y="133"/>
                              <a:pt x="20" y="132"/>
                            </a:cubicBezTo>
                            <a:cubicBezTo>
                              <a:pt x="20" y="130"/>
                              <a:pt x="21" y="128"/>
                              <a:pt x="19" y="127"/>
                            </a:cubicBezTo>
                            <a:cubicBezTo>
                              <a:pt x="19" y="126"/>
                              <a:pt x="20" y="126"/>
                              <a:pt x="20" y="125"/>
                            </a:cubicBezTo>
                            <a:cubicBezTo>
                              <a:pt x="21" y="123"/>
                              <a:pt x="20" y="122"/>
                              <a:pt x="21" y="120"/>
                            </a:cubicBezTo>
                            <a:cubicBezTo>
                              <a:pt x="20" y="119"/>
                              <a:pt x="20" y="118"/>
                              <a:pt x="19" y="117"/>
                            </a:cubicBezTo>
                            <a:cubicBezTo>
                              <a:pt x="19" y="117"/>
                              <a:pt x="20" y="117"/>
                              <a:pt x="20" y="116"/>
                            </a:cubicBezTo>
                            <a:cubicBezTo>
                              <a:pt x="21" y="116"/>
                              <a:pt x="25" y="115"/>
                              <a:pt x="24" y="117"/>
                            </a:cubicBezTo>
                            <a:cubicBezTo>
                              <a:pt x="26" y="116"/>
                              <a:pt x="31" y="118"/>
                              <a:pt x="32" y="117"/>
                            </a:cubicBezTo>
                            <a:cubicBezTo>
                              <a:pt x="32" y="116"/>
                              <a:pt x="32" y="117"/>
                              <a:pt x="33" y="117"/>
                            </a:cubicBezTo>
                            <a:cubicBezTo>
                              <a:pt x="33" y="117"/>
                              <a:pt x="33" y="116"/>
                              <a:pt x="33" y="116"/>
                            </a:cubicBezTo>
                            <a:cubicBezTo>
                              <a:pt x="33" y="116"/>
                              <a:pt x="33" y="117"/>
                              <a:pt x="33" y="117"/>
                            </a:cubicBezTo>
                            <a:cubicBezTo>
                              <a:pt x="35" y="116"/>
                              <a:pt x="36" y="116"/>
                              <a:pt x="36" y="114"/>
                            </a:cubicBezTo>
                            <a:cubicBezTo>
                              <a:pt x="36" y="114"/>
                              <a:pt x="37" y="111"/>
                              <a:pt x="36" y="109"/>
                            </a:cubicBezTo>
                            <a:cubicBezTo>
                              <a:pt x="35" y="109"/>
                              <a:pt x="37" y="108"/>
                              <a:pt x="36" y="107"/>
                            </a:cubicBezTo>
                            <a:cubicBezTo>
                              <a:pt x="35" y="107"/>
                              <a:pt x="35" y="107"/>
                              <a:pt x="34" y="107"/>
                            </a:cubicBezTo>
                            <a:cubicBezTo>
                              <a:pt x="34" y="106"/>
                              <a:pt x="35" y="106"/>
                              <a:pt x="34" y="105"/>
                            </a:cubicBezTo>
                            <a:cubicBezTo>
                              <a:pt x="34" y="105"/>
                              <a:pt x="33" y="106"/>
                              <a:pt x="33" y="106"/>
                            </a:cubicBezTo>
                            <a:cubicBezTo>
                              <a:pt x="33" y="105"/>
                              <a:pt x="33" y="105"/>
                              <a:pt x="33" y="104"/>
                            </a:cubicBezTo>
                            <a:cubicBezTo>
                              <a:pt x="33" y="104"/>
                              <a:pt x="31" y="104"/>
                              <a:pt x="30" y="104"/>
                            </a:cubicBezTo>
                            <a:cubicBezTo>
                              <a:pt x="30" y="104"/>
                              <a:pt x="30" y="103"/>
                              <a:pt x="30" y="103"/>
                            </a:cubicBezTo>
                            <a:cubicBezTo>
                              <a:pt x="29" y="103"/>
                              <a:pt x="29" y="103"/>
                              <a:pt x="29" y="103"/>
                            </a:cubicBezTo>
                            <a:cubicBezTo>
                              <a:pt x="28" y="101"/>
                              <a:pt x="30" y="102"/>
                              <a:pt x="30" y="102"/>
                            </a:cubicBezTo>
                            <a:cubicBezTo>
                              <a:pt x="31" y="102"/>
                              <a:pt x="32" y="101"/>
                              <a:pt x="36" y="101"/>
                            </a:cubicBezTo>
                            <a:cubicBezTo>
                              <a:pt x="36" y="100"/>
                              <a:pt x="35" y="100"/>
                              <a:pt x="34" y="100"/>
                            </a:cubicBezTo>
                            <a:cubicBezTo>
                              <a:pt x="35" y="99"/>
                              <a:pt x="37" y="100"/>
                              <a:pt x="38" y="100"/>
                            </a:cubicBezTo>
                            <a:cubicBezTo>
                              <a:pt x="38" y="100"/>
                              <a:pt x="39" y="99"/>
                              <a:pt x="39" y="100"/>
                            </a:cubicBezTo>
                            <a:cubicBezTo>
                              <a:pt x="40" y="99"/>
                              <a:pt x="41" y="98"/>
                              <a:pt x="43" y="98"/>
                            </a:cubicBezTo>
                            <a:cubicBezTo>
                              <a:pt x="42" y="96"/>
                              <a:pt x="44" y="97"/>
                              <a:pt x="44" y="95"/>
                            </a:cubicBezTo>
                            <a:cubicBezTo>
                              <a:pt x="47" y="95"/>
                              <a:pt x="47" y="95"/>
                              <a:pt x="47" y="95"/>
                            </a:cubicBezTo>
                            <a:cubicBezTo>
                              <a:pt x="47" y="94"/>
                              <a:pt x="46" y="94"/>
                              <a:pt x="46" y="94"/>
                            </a:cubicBezTo>
                            <a:cubicBezTo>
                              <a:pt x="46" y="94"/>
                              <a:pt x="47" y="94"/>
                              <a:pt x="47" y="92"/>
                            </a:cubicBezTo>
                            <a:cubicBezTo>
                              <a:pt x="48" y="92"/>
                              <a:pt x="48" y="93"/>
                              <a:pt x="49" y="92"/>
                            </a:cubicBezTo>
                            <a:cubicBezTo>
                              <a:pt x="48" y="89"/>
                              <a:pt x="50" y="91"/>
                              <a:pt x="50" y="88"/>
                            </a:cubicBezTo>
                            <a:cubicBezTo>
                              <a:pt x="51" y="88"/>
                              <a:pt x="51" y="88"/>
                              <a:pt x="52" y="88"/>
                            </a:cubicBezTo>
                            <a:cubicBezTo>
                              <a:pt x="53" y="88"/>
                              <a:pt x="53" y="87"/>
                              <a:pt x="53" y="87"/>
                            </a:cubicBezTo>
                            <a:cubicBezTo>
                              <a:pt x="54" y="87"/>
                              <a:pt x="54" y="87"/>
                              <a:pt x="54" y="87"/>
                            </a:cubicBezTo>
                            <a:cubicBezTo>
                              <a:pt x="54" y="88"/>
                              <a:pt x="54" y="87"/>
                              <a:pt x="54" y="87"/>
                            </a:cubicBezTo>
                            <a:cubicBezTo>
                              <a:pt x="55" y="87"/>
                              <a:pt x="56" y="87"/>
                              <a:pt x="56" y="87"/>
                            </a:cubicBezTo>
                            <a:cubicBezTo>
                              <a:pt x="57" y="87"/>
                              <a:pt x="57" y="85"/>
                              <a:pt x="59" y="86"/>
                            </a:cubicBezTo>
                            <a:cubicBezTo>
                              <a:pt x="58" y="85"/>
                              <a:pt x="57" y="85"/>
                              <a:pt x="57" y="83"/>
                            </a:cubicBezTo>
                            <a:cubicBezTo>
                              <a:pt x="58" y="83"/>
                              <a:pt x="58" y="82"/>
                              <a:pt x="57" y="80"/>
                            </a:cubicBezTo>
                            <a:cubicBezTo>
                              <a:pt x="57" y="79"/>
                              <a:pt x="58" y="78"/>
                              <a:pt x="58" y="77"/>
                            </a:cubicBezTo>
                            <a:cubicBezTo>
                              <a:pt x="60" y="77"/>
                              <a:pt x="60" y="77"/>
                              <a:pt x="60" y="77"/>
                            </a:cubicBezTo>
                            <a:cubicBezTo>
                              <a:pt x="62" y="77"/>
                              <a:pt x="59" y="75"/>
                              <a:pt x="61" y="76"/>
                            </a:cubicBezTo>
                            <a:cubicBezTo>
                              <a:pt x="61" y="76"/>
                              <a:pt x="62" y="76"/>
                              <a:pt x="62" y="76"/>
                            </a:cubicBezTo>
                            <a:cubicBezTo>
                              <a:pt x="61" y="77"/>
                              <a:pt x="61" y="76"/>
                              <a:pt x="62" y="78"/>
                            </a:cubicBezTo>
                            <a:cubicBezTo>
                              <a:pt x="62" y="79"/>
                              <a:pt x="62" y="80"/>
                              <a:pt x="63" y="79"/>
                            </a:cubicBezTo>
                            <a:cubicBezTo>
                              <a:pt x="63" y="80"/>
                              <a:pt x="63" y="81"/>
                              <a:pt x="62" y="81"/>
                            </a:cubicBezTo>
                            <a:cubicBezTo>
                              <a:pt x="62" y="82"/>
                              <a:pt x="64" y="80"/>
                              <a:pt x="65" y="82"/>
                            </a:cubicBezTo>
                            <a:cubicBezTo>
                              <a:pt x="65" y="83"/>
                              <a:pt x="62" y="82"/>
                              <a:pt x="62" y="84"/>
                            </a:cubicBezTo>
                            <a:cubicBezTo>
                              <a:pt x="61" y="85"/>
                              <a:pt x="63" y="85"/>
                              <a:pt x="63" y="85"/>
                            </a:cubicBezTo>
                            <a:cubicBezTo>
                              <a:pt x="64" y="86"/>
                              <a:pt x="64" y="87"/>
                              <a:pt x="65" y="86"/>
                            </a:cubicBezTo>
                            <a:cubicBezTo>
                              <a:pt x="64" y="85"/>
                              <a:pt x="63" y="85"/>
                              <a:pt x="65" y="85"/>
                            </a:cubicBezTo>
                            <a:cubicBezTo>
                              <a:pt x="66" y="85"/>
                              <a:pt x="67" y="85"/>
                              <a:pt x="68" y="85"/>
                            </a:cubicBezTo>
                            <a:cubicBezTo>
                              <a:pt x="68" y="85"/>
                              <a:pt x="69" y="86"/>
                              <a:pt x="70" y="86"/>
                            </a:cubicBezTo>
                            <a:cubicBezTo>
                              <a:pt x="71" y="86"/>
                              <a:pt x="71" y="85"/>
                              <a:pt x="73" y="85"/>
                            </a:cubicBezTo>
                            <a:cubicBezTo>
                              <a:pt x="73" y="85"/>
                              <a:pt x="75" y="86"/>
                              <a:pt x="76" y="85"/>
                            </a:cubicBezTo>
                            <a:cubicBezTo>
                              <a:pt x="76" y="85"/>
                              <a:pt x="76" y="85"/>
                              <a:pt x="76" y="85"/>
                            </a:cubicBezTo>
                            <a:cubicBezTo>
                              <a:pt x="77" y="84"/>
                              <a:pt x="79" y="85"/>
                              <a:pt x="79" y="84"/>
                            </a:cubicBezTo>
                            <a:cubicBezTo>
                              <a:pt x="81" y="86"/>
                              <a:pt x="83" y="82"/>
                              <a:pt x="84" y="83"/>
                            </a:cubicBezTo>
                            <a:cubicBezTo>
                              <a:pt x="84" y="81"/>
                              <a:pt x="84" y="81"/>
                              <a:pt x="84" y="81"/>
                            </a:cubicBezTo>
                            <a:cubicBezTo>
                              <a:pt x="85" y="81"/>
                              <a:pt x="85" y="81"/>
                              <a:pt x="85" y="80"/>
                            </a:cubicBezTo>
                            <a:cubicBezTo>
                              <a:pt x="85" y="80"/>
                              <a:pt x="86" y="78"/>
                              <a:pt x="86" y="78"/>
                            </a:cubicBezTo>
                            <a:cubicBezTo>
                              <a:pt x="86" y="78"/>
                              <a:pt x="86" y="78"/>
                              <a:pt x="86" y="77"/>
                            </a:cubicBezTo>
                            <a:cubicBezTo>
                              <a:pt x="87" y="77"/>
                              <a:pt x="88" y="77"/>
                              <a:pt x="88" y="76"/>
                            </a:cubicBezTo>
                            <a:cubicBezTo>
                              <a:pt x="88" y="76"/>
                              <a:pt x="88" y="76"/>
                              <a:pt x="88" y="77"/>
                            </a:cubicBezTo>
                            <a:cubicBezTo>
                              <a:pt x="89" y="76"/>
                              <a:pt x="90" y="76"/>
                              <a:pt x="91" y="76"/>
                            </a:cubicBezTo>
                            <a:cubicBezTo>
                              <a:pt x="91" y="76"/>
                              <a:pt x="91" y="75"/>
                              <a:pt x="92" y="75"/>
                            </a:cubicBezTo>
                            <a:cubicBezTo>
                              <a:pt x="92" y="74"/>
                              <a:pt x="91" y="73"/>
                              <a:pt x="91" y="73"/>
                            </a:cubicBezTo>
                            <a:cubicBezTo>
                              <a:pt x="91" y="73"/>
                              <a:pt x="91" y="72"/>
                              <a:pt x="91" y="71"/>
                            </a:cubicBezTo>
                            <a:cubicBezTo>
                              <a:pt x="92" y="71"/>
                              <a:pt x="93" y="71"/>
                              <a:pt x="93" y="70"/>
                            </a:cubicBezTo>
                            <a:cubicBezTo>
                              <a:pt x="94" y="71"/>
                              <a:pt x="94" y="69"/>
                              <a:pt x="96" y="70"/>
                            </a:cubicBezTo>
                            <a:cubicBezTo>
                              <a:pt x="97" y="70"/>
                              <a:pt x="97" y="70"/>
                              <a:pt x="97" y="70"/>
                            </a:cubicBezTo>
                            <a:cubicBezTo>
                              <a:pt x="97" y="70"/>
                              <a:pt x="98" y="70"/>
                              <a:pt x="98" y="70"/>
                            </a:cubicBezTo>
                            <a:cubicBezTo>
                              <a:pt x="98" y="70"/>
                              <a:pt x="99" y="70"/>
                              <a:pt x="99" y="70"/>
                            </a:cubicBezTo>
                            <a:cubicBezTo>
                              <a:pt x="100" y="70"/>
                              <a:pt x="99" y="70"/>
                              <a:pt x="100" y="69"/>
                            </a:cubicBezTo>
                            <a:cubicBezTo>
                              <a:pt x="100" y="69"/>
                              <a:pt x="100" y="69"/>
                              <a:pt x="101" y="69"/>
                            </a:cubicBezTo>
                            <a:cubicBezTo>
                              <a:pt x="101" y="69"/>
                              <a:pt x="101" y="68"/>
                              <a:pt x="103" y="68"/>
                            </a:cubicBezTo>
                            <a:cubicBezTo>
                              <a:pt x="102" y="68"/>
                              <a:pt x="103" y="66"/>
                              <a:pt x="101" y="66"/>
                            </a:cubicBezTo>
                            <a:cubicBezTo>
                              <a:pt x="100" y="65"/>
                              <a:pt x="100" y="67"/>
                              <a:pt x="100" y="67"/>
                            </a:cubicBezTo>
                            <a:cubicBezTo>
                              <a:pt x="100" y="67"/>
                              <a:pt x="100" y="66"/>
                              <a:pt x="99" y="66"/>
                            </a:cubicBezTo>
                            <a:cubicBezTo>
                              <a:pt x="99" y="66"/>
                              <a:pt x="98" y="67"/>
                              <a:pt x="99" y="67"/>
                            </a:cubicBezTo>
                            <a:cubicBezTo>
                              <a:pt x="98" y="67"/>
                              <a:pt x="98" y="66"/>
                              <a:pt x="97" y="66"/>
                            </a:cubicBezTo>
                            <a:cubicBezTo>
                              <a:pt x="97" y="66"/>
                              <a:pt x="96" y="67"/>
                              <a:pt x="95" y="67"/>
                            </a:cubicBezTo>
                            <a:cubicBezTo>
                              <a:pt x="94" y="67"/>
                              <a:pt x="94" y="67"/>
                              <a:pt x="94" y="68"/>
                            </a:cubicBezTo>
                            <a:cubicBezTo>
                              <a:pt x="92" y="67"/>
                              <a:pt x="90" y="68"/>
                              <a:pt x="88" y="67"/>
                            </a:cubicBezTo>
                            <a:cubicBezTo>
                              <a:pt x="88" y="67"/>
                              <a:pt x="88" y="66"/>
                              <a:pt x="88" y="66"/>
                            </a:cubicBezTo>
                            <a:cubicBezTo>
                              <a:pt x="87" y="66"/>
                              <a:pt x="86" y="66"/>
                              <a:pt x="86" y="66"/>
                            </a:cubicBezTo>
                            <a:cubicBezTo>
                              <a:pt x="87" y="62"/>
                              <a:pt x="86" y="61"/>
                              <a:pt x="86" y="58"/>
                            </a:cubicBezTo>
                            <a:cubicBezTo>
                              <a:pt x="87" y="57"/>
                              <a:pt x="89" y="55"/>
                              <a:pt x="90" y="56"/>
                            </a:cubicBezTo>
                            <a:cubicBezTo>
                              <a:pt x="91" y="56"/>
                              <a:pt x="90" y="56"/>
                              <a:pt x="91" y="54"/>
                            </a:cubicBezTo>
                            <a:cubicBezTo>
                              <a:pt x="92" y="54"/>
                              <a:pt x="92" y="51"/>
                              <a:pt x="93" y="51"/>
                            </a:cubicBezTo>
                            <a:cubicBezTo>
                              <a:pt x="93" y="51"/>
                              <a:pt x="94" y="51"/>
                              <a:pt x="94" y="51"/>
                            </a:cubicBezTo>
                            <a:cubicBezTo>
                              <a:pt x="94" y="50"/>
                              <a:pt x="92" y="49"/>
                              <a:pt x="93" y="48"/>
                            </a:cubicBezTo>
                            <a:cubicBezTo>
                              <a:pt x="92" y="49"/>
                              <a:pt x="91" y="48"/>
                              <a:pt x="89" y="48"/>
                            </a:cubicBezTo>
                            <a:cubicBezTo>
                              <a:pt x="88" y="48"/>
                              <a:pt x="87" y="49"/>
                              <a:pt x="86" y="49"/>
                            </a:cubicBezTo>
                            <a:cubicBezTo>
                              <a:pt x="85" y="48"/>
                              <a:pt x="85" y="52"/>
                              <a:pt x="85" y="51"/>
                            </a:cubicBezTo>
                            <a:cubicBezTo>
                              <a:pt x="85" y="52"/>
                              <a:pt x="84" y="51"/>
                              <a:pt x="84" y="51"/>
                            </a:cubicBezTo>
                            <a:cubicBezTo>
                              <a:pt x="84" y="52"/>
                              <a:pt x="84" y="53"/>
                              <a:pt x="84" y="53"/>
                            </a:cubicBezTo>
                            <a:cubicBezTo>
                              <a:pt x="84" y="53"/>
                              <a:pt x="83" y="55"/>
                              <a:pt x="82" y="55"/>
                            </a:cubicBezTo>
                            <a:cubicBezTo>
                              <a:pt x="81" y="57"/>
                              <a:pt x="81" y="58"/>
                              <a:pt x="78" y="58"/>
                            </a:cubicBezTo>
                            <a:cubicBezTo>
                              <a:pt x="78" y="59"/>
                              <a:pt x="79" y="60"/>
                              <a:pt x="78" y="60"/>
                            </a:cubicBezTo>
                            <a:cubicBezTo>
                              <a:pt x="78" y="60"/>
                              <a:pt x="78" y="60"/>
                              <a:pt x="78" y="61"/>
                            </a:cubicBezTo>
                            <a:cubicBezTo>
                              <a:pt x="78" y="61"/>
                              <a:pt x="77" y="61"/>
                              <a:pt x="77" y="61"/>
                            </a:cubicBezTo>
                            <a:cubicBezTo>
                              <a:pt x="76" y="61"/>
                              <a:pt x="77" y="62"/>
                              <a:pt x="77" y="62"/>
                            </a:cubicBezTo>
                            <a:cubicBezTo>
                              <a:pt x="77" y="62"/>
                              <a:pt x="76" y="62"/>
                              <a:pt x="76" y="62"/>
                            </a:cubicBezTo>
                            <a:cubicBezTo>
                              <a:pt x="76" y="63"/>
                              <a:pt x="77" y="64"/>
                              <a:pt x="76" y="64"/>
                            </a:cubicBezTo>
                            <a:cubicBezTo>
                              <a:pt x="76" y="64"/>
                              <a:pt x="77" y="65"/>
                              <a:pt x="76" y="65"/>
                            </a:cubicBezTo>
                            <a:cubicBezTo>
                              <a:pt x="77" y="66"/>
                              <a:pt x="77" y="67"/>
                              <a:pt x="79" y="67"/>
                            </a:cubicBezTo>
                            <a:cubicBezTo>
                              <a:pt x="79" y="68"/>
                              <a:pt x="79" y="68"/>
                              <a:pt x="80" y="68"/>
                            </a:cubicBezTo>
                            <a:cubicBezTo>
                              <a:pt x="79" y="69"/>
                              <a:pt x="79" y="69"/>
                              <a:pt x="79" y="69"/>
                            </a:cubicBezTo>
                            <a:cubicBezTo>
                              <a:pt x="78" y="70"/>
                              <a:pt x="79" y="70"/>
                              <a:pt x="78" y="71"/>
                            </a:cubicBezTo>
                            <a:cubicBezTo>
                              <a:pt x="78" y="71"/>
                              <a:pt x="77" y="71"/>
                              <a:pt x="76" y="71"/>
                            </a:cubicBezTo>
                            <a:cubicBezTo>
                              <a:pt x="76" y="74"/>
                              <a:pt x="74" y="74"/>
                              <a:pt x="74" y="77"/>
                            </a:cubicBezTo>
                            <a:cubicBezTo>
                              <a:pt x="73" y="77"/>
                              <a:pt x="73" y="80"/>
                              <a:pt x="71" y="80"/>
                            </a:cubicBezTo>
                            <a:cubicBezTo>
                              <a:pt x="71" y="80"/>
                              <a:pt x="71" y="80"/>
                              <a:pt x="71" y="80"/>
                            </a:cubicBezTo>
                            <a:cubicBezTo>
                              <a:pt x="70" y="80"/>
                              <a:pt x="71" y="81"/>
                              <a:pt x="70" y="81"/>
                            </a:cubicBezTo>
                            <a:cubicBezTo>
                              <a:pt x="69" y="81"/>
                              <a:pt x="68" y="80"/>
                              <a:pt x="68" y="82"/>
                            </a:cubicBezTo>
                            <a:cubicBezTo>
                              <a:pt x="66" y="81"/>
                              <a:pt x="67" y="79"/>
                              <a:pt x="67" y="78"/>
                            </a:cubicBezTo>
                            <a:cubicBezTo>
                              <a:pt x="67" y="78"/>
                              <a:pt x="67" y="77"/>
                              <a:pt x="66" y="77"/>
                            </a:cubicBezTo>
                            <a:cubicBezTo>
                              <a:pt x="65" y="77"/>
                              <a:pt x="67" y="75"/>
                              <a:pt x="64" y="75"/>
                            </a:cubicBezTo>
                            <a:cubicBezTo>
                              <a:pt x="65" y="74"/>
                              <a:pt x="63" y="73"/>
                              <a:pt x="63" y="73"/>
                            </a:cubicBezTo>
                            <a:cubicBezTo>
                              <a:pt x="63" y="73"/>
                              <a:pt x="64" y="72"/>
                              <a:pt x="64" y="72"/>
                            </a:cubicBezTo>
                            <a:cubicBezTo>
                              <a:pt x="64" y="70"/>
                              <a:pt x="62" y="70"/>
                              <a:pt x="61" y="69"/>
                            </a:cubicBezTo>
                            <a:cubicBezTo>
                              <a:pt x="60" y="69"/>
                              <a:pt x="60" y="72"/>
                              <a:pt x="57" y="71"/>
                            </a:cubicBezTo>
                            <a:cubicBezTo>
                              <a:pt x="57" y="72"/>
                              <a:pt x="58" y="72"/>
                              <a:pt x="59" y="72"/>
                            </a:cubicBezTo>
                            <a:cubicBezTo>
                              <a:pt x="58" y="72"/>
                              <a:pt x="58" y="72"/>
                              <a:pt x="57" y="72"/>
                            </a:cubicBezTo>
                            <a:cubicBezTo>
                              <a:pt x="56" y="73"/>
                              <a:pt x="57" y="74"/>
                              <a:pt x="56" y="74"/>
                            </a:cubicBezTo>
                            <a:cubicBezTo>
                              <a:pt x="53" y="75"/>
                              <a:pt x="54" y="72"/>
                              <a:pt x="52" y="72"/>
                            </a:cubicBezTo>
                            <a:cubicBezTo>
                              <a:pt x="52" y="72"/>
                              <a:pt x="52" y="72"/>
                              <a:pt x="53" y="72"/>
                            </a:cubicBezTo>
                            <a:cubicBezTo>
                              <a:pt x="53" y="70"/>
                              <a:pt x="51" y="69"/>
                              <a:pt x="53" y="69"/>
                            </a:cubicBezTo>
                            <a:cubicBezTo>
                              <a:pt x="52" y="68"/>
                              <a:pt x="52" y="68"/>
                              <a:pt x="51" y="68"/>
                            </a:cubicBezTo>
                            <a:cubicBezTo>
                              <a:pt x="51" y="67"/>
                              <a:pt x="52" y="67"/>
                              <a:pt x="52" y="67"/>
                            </a:cubicBezTo>
                            <a:cubicBezTo>
                              <a:pt x="52" y="66"/>
                              <a:pt x="51" y="66"/>
                              <a:pt x="50" y="66"/>
                            </a:cubicBezTo>
                            <a:cubicBezTo>
                              <a:pt x="50" y="65"/>
                              <a:pt x="51" y="62"/>
                              <a:pt x="50" y="64"/>
                            </a:cubicBezTo>
                            <a:cubicBezTo>
                              <a:pt x="50" y="64"/>
                              <a:pt x="50" y="63"/>
                              <a:pt x="51" y="63"/>
                            </a:cubicBezTo>
                            <a:cubicBezTo>
                              <a:pt x="50" y="61"/>
                              <a:pt x="53" y="61"/>
                              <a:pt x="52" y="60"/>
                            </a:cubicBezTo>
                            <a:cubicBezTo>
                              <a:pt x="52" y="59"/>
                              <a:pt x="53" y="60"/>
                              <a:pt x="53" y="59"/>
                            </a:cubicBezTo>
                            <a:cubicBezTo>
                              <a:pt x="53" y="58"/>
                              <a:pt x="54" y="59"/>
                              <a:pt x="54" y="59"/>
                            </a:cubicBezTo>
                            <a:cubicBezTo>
                              <a:pt x="54" y="59"/>
                              <a:pt x="54" y="58"/>
                              <a:pt x="55" y="58"/>
                            </a:cubicBezTo>
                            <a:cubicBezTo>
                              <a:pt x="55" y="58"/>
                              <a:pt x="55" y="57"/>
                              <a:pt x="55" y="56"/>
                            </a:cubicBezTo>
                            <a:cubicBezTo>
                              <a:pt x="56" y="57"/>
                              <a:pt x="57" y="56"/>
                              <a:pt x="57" y="55"/>
                            </a:cubicBezTo>
                            <a:cubicBezTo>
                              <a:pt x="59" y="55"/>
                              <a:pt x="58" y="57"/>
                              <a:pt x="60" y="56"/>
                            </a:cubicBezTo>
                            <a:cubicBezTo>
                              <a:pt x="60" y="56"/>
                              <a:pt x="59" y="56"/>
                              <a:pt x="59" y="56"/>
                            </a:cubicBezTo>
                            <a:cubicBezTo>
                              <a:pt x="60" y="55"/>
                              <a:pt x="61" y="55"/>
                              <a:pt x="63" y="54"/>
                            </a:cubicBezTo>
                            <a:cubicBezTo>
                              <a:pt x="63" y="54"/>
                              <a:pt x="63" y="53"/>
                              <a:pt x="63" y="53"/>
                            </a:cubicBezTo>
                            <a:cubicBezTo>
                              <a:pt x="63" y="53"/>
                              <a:pt x="64" y="53"/>
                              <a:pt x="64" y="53"/>
                            </a:cubicBezTo>
                            <a:cubicBezTo>
                              <a:pt x="64" y="52"/>
                              <a:pt x="64" y="52"/>
                              <a:pt x="64" y="51"/>
                            </a:cubicBezTo>
                            <a:cubicBezTo>
                              <a:pt x="64" y="51"/>
                              <a:pt x="65" y="50"/>
                              <a:pt x="65" y="50"/>
                            </a:cubicBezTo>
                            <a:cubicBezTo>
                              <a:pt x="66" y="49"/>
                              <a:pt x="65" y="48"/>
                              <a:pt x="65" y="48"/>
                            </a:cubicBezTo>
                            <a:cubicBezTo>
                              <a:pt x="65" y="48"/>
                              <a:pt x="66" y="49"/>
                              <a:pt x="67" y="48"/>
                            </a:cubicBezTo>
                            <a:cubicBezTo>
                              <a:pt x="66" y="49"/>
                              <a:pt x="67" y="46"/>
                              <a:pt x="67" y="46"/>
                            </a:cubicBezTo>
                            <a:cubicBezTo>
                              <a:pt x="68" y="47"/>
                              <a:pt x="68" y="45"/>
                              <a:pt x="70" y="45"/>
                            </a:cubicBezTo>
                            <a:cubicBezTo>
                              <a:pt x="70" y="44"/>
                              <a:pt x="71" y="43"/>
                              <a:pt x="70" y="43"/>
                            </a:cubicBezTo>
                            <a:cubicBezTo>
                              <a:pt x="70" y="42"/>
                              <a:pt x="71" y="43"/>
                              <a:pt x="71" y="42"/>
                            </a:cubicBezTo>
                            <a:cubicBezTo>
                              <a:pt x="71" y="41"/>
                              <a:pt x="72" y="41"/>
                              <a:pt x="73" y="41"/>
                            </a:cubicBezTo>
                            <a:cubicBezTo>
                              <a:pt x="73" y="40"/>
                              <a:pt x="73" y="40"/>
                              <a:pt x="72" y="40"/>
                            </a:cubicBezTo>
                            <a:cubicBezTo>
                              <a:pt x="74" y="39"/>
                              <a:pt x="75" y="39"/>
                              <a:pt x="76" y="38"/>
                            </a:cubicBezTo>
                            <a:cubicBezTo>
                              <a:pt x="77" y="38"/>
                              <a:pt x="76" y="38"/>
                              <a:pt x="77" y="36"/>
                            </a:cubicBezTo>
                            <a:cubicBezTo>
                              <a:pt x="77" y="36"/>
                              <a:pt x="78" y="36"/>
                              <a:pt x="78" y="35"/>
                            </a:cubicBezTo>
                            <a:cubicBezTo>
                              <a:pt x="78" y="33"/>
                              <a:pt x="80" y="35"/>
                              <a:pt x="80" y="33"/>
                            </a:cubicBezTo>
                            <a:cubicBezTo>
                              <a:pt x="82" y="32"/>
                              <a:pt x="84" y="34"/>
                              <a:pt x="84" y="31"/>
                            </a:cubicBezTo>
                            <a:cubicBezTo>
                              <a:pt x="85" y="32"/>
                              <a:pt x="87" y="30"/>
                              <a:pt x="89" y="31"/>
                            </a:cubicBezTo>
                            <a:cubicBezTo>
                              <a:pt x="89" y="31"/>
                              <a:pt x="90" y="30"/>
                              <a:pt x="90" y="30"/>
                            </a:cubicBezTo>
                            <a:cubicBezTo>
                              <a:pt x="91" y="29"/>
                              <a:pt x="93" y="31"/>
                              <a:pt x="93" y="29"/>
                            </a:cubicBezTo>
                            <a:cubicBezTo>
                              <a:pt x="94" y="29"/>
                              <a:pt x="94" y="31"/>
                              <a:pt x="95" y="31"/>
                            </a:cubicBezTo>
                            <a:cubicBezTo>
                              <a:pt x="96" y="31"/>
                              <a:pt x="95" y="29"/>
                              <a:pt x="97" y="30"/>
                            </a:cubicBezTo>
                            <a:cubicBezTo>
                              <a:pt x="97" y="31"/>
                              <a:pt x="96" y="31"/>
                              <a:pt x="96" y="31"/>
                            </a:cubicBezTo>
                            <a:cubicBezTo>
                              <a:pt x="97" y="32"/>
                              <a:pt x="99" y="29"/>
                              <a:pt x="101" y="30"/>
                            </a:cubicBezTo>
                            <a:cubicBezTo>
                              <a:pt x="101" y="31"/>
                              <a:pt x="101" y="30"/>
                              <a:pt x="102" y="30"/>
                            </a:cubicBezTo>
                            <a:cubicBezTo>
                              <a:pt x="103" y="30"/>
                              <a:pt x="104" y="31"/>
                              <a:pt x="105" y="31"/>
                            </a:cubicBezTo>
                            <a:cubicBezTo>
                              <a:pt x="105" y="31"/>
                              <a:pt x="106" y="32"/>
                              <a:pt x="105" y="32"/>
                            </a:cubicBezTo>
                            <a:cubicBezTo>
                              <a:pt x="105" y="33"/>
                              <a:pt x="105" y="32"/>
                              <a:pt x="104" y="32"/>
                            </a:cubicBezTo>
                            <a:cubicBezTo>
                              <a:pt x="104" y="33"/>
                              <a:pt x="104" y="34"/>
                              <a:pt x="103" y="34"/>
                            </a:cubicBezTo>
                            <a:cubicBezTo>
                              <a:pt x="104" y="35"/>
                              <a:pt x="107" y="34"/>
                              <a:pt x="109" y="34"/>
                            </a:cubicBezTo>
                            <a:cubicBezTo>
                              <a:pt x="110" y="33"/>
                              <a:pt x="109" y="34"/>
                              <a:pt x="110" y="35"/>
                            </a:cubicBezTo>
                            <a:cubicBezTo>
                              <a:pt x="110" y="35"/>
                              <a:pt x="111" y="34"/>
                              <a:pt x="111" y="35"/>
                            </a:cubicBezTo>
                            <a:cubicBezTo>
                              <a:pt x="115" y="34"/>
                              <a:pt x="116" y="37"/>
                              <a:pt x="118" y="36"/>
                            </a:cubicBezTo>
                            <a:cubicBezTo>
                              <a:pt x="118" y="38"/>
                              <a:pt x="120" y="37"/>
                              <a:pt x="120" y="38"/>
                            </a:cubicBezTo>
                            <a:cubicBezTo>
                              <a:pt x="121" y="38"/>
                              <a:pt x="123" y="38"/>
                              <a:pt x="122" y="39"/>
                            </a:cubicBezTo>
                            <a:cubicBezTo>
                              <a:pt x="123" y="40"/>
                              <a:pt x="124" y="39"/>
                              <a:pt x="125" y="40"/>
                            </a:cubicBezTo>
                            <a:cubicBezTo>
                              <a:pt x="125" y="40"/>
                              <a:pt x="125" y="41"/>
                              <a:pt x="125" y="41"/>
                            </a:cubicBezTo>
                            <a:cubicBezTo>
                              <a:pt x="125" y="41"/>
                              <a:pt x="126" y="41"/>
                              <a:pt x="127" y="41"/>
                            </a:cubicBezTo>
                            <a:cubicBezTo>
                              <a:pt x="127" y="43"/>
                              <a:pt x="127" y="44"/>
                              <a:pt x="127" y="46"/>
                            </a:cubicBezTo>
                            <a:cubicBezTo>
                              <a:pt x="126" y="44"/>
                              <a:pt x="125" y="46"/>
                              <a:pt x="124" y="46"/>
                            </a:cubicBezTo>
                            <a:cubicBezTo>
                              <a:pt x="122" y="46"/>
                              <a:pt x="120" y="45"/>
                              <a:pt x="119" y="46"/>
                            </a:cubicBezTo>
                            <a:cubicBezTo>
                              <a:pt x="118" y="47"/>
                              <a:pt x="118" y="45"/>
                              <a:pt x="118" y="45"/>
                            </a:cubicBezTo>
                            <a:cubicBezTo>
                              <a:pt x="118" y="45"/>
                              <a:pt x="117" y="46"/>
                              <a:pt x="117" y="46"/>
                            </a:cubicBezTo>
                            <a:cubicBezTo>
                              <a:pt x="117" y="46"/>
                              <a:pt x="116" y="45"/>
                              <a:pt x="116" y="45"/>
                            </a:cubicBezTo>
                            <a:cubicBezTo>
                              <a:pt x="115" y="45"/>
                              <a:pt x="114" y="46"/>
                              <a:pt x="114" y="44"/>
                            </a:cubicBezTo>
                            <a:cubicBezTo>
                              <a:pt x="112" y="45"/>
                              <a:pt x="113" y="44"/>
                              <a:pt x="111" y="44"/>
                            </a:cubicBezTo>
                            <a:cubicBezTo>
                              <a:pt x="111" y="45"/>
                              <a:pt x="111" y="45"/>
                              <a:pt x="112" y="45"/>
                            </a:cubicBezTo>
                            <a:cubicBezTo>
                              <a:pt x="113" y="45"/>
                              <a:pt x="113" y="46"/>
                              <a:pt x="113" y="46"/>
                            </a:cubicBezTo>
                            <a:cubicBezTo>
                              <a:pt x="112" y="47"/>
                              <a:pt x="113" y="46"/>
                              <a:pt x="114" y="47"/>
                            </a:cubicBezTo>
                            <a:cubicBezTo>
                              <a:pt x="114" y="47"/>
                              <a:pt x="114" y="48"/>
                              <a:pt x="114" y="48"/>
                            </a:cubicBezTo>
                            <a:cubicBezTo>
                              <a:pt x="114" y="48"/>
                              <a:pt x="115" y="48"/>
                              <a:pt x="115" y="49"/>
                            </a:cubicBezTo>
                            <a:cubicBezTo>
                              <a:pt x="115" y="49"/>
                              <a:pt x="116" y="51"/>
                              <a:pt x="116" y="53"/>
                            </a:cubicBezTo>
                            <a:cubicBezTo>
                              <a:pt x="116" y="55"/>
                              <a:pt x="119" y="53"/>
                              <a:pt x="120" y="55"/>
                            </a:cubicBezTo>
                            <a:cubicBezTo>
                              <a:pt x="120" y="55"/>
                              <a:pt x="120" y="54"/>
                              <a:pt x="121" y="54"/>
                            </a:cubicBezTo>
                            <a:cubicBezTo>
                              <a:pt x="121" y="52"/>
                              <a:pt x="119" y="53"/>
                              <a:pt x="118" y="52"/>
                            </a:cubicBezTo>
                            <a:cubicBezTo>
                              <a:pt x="118" y="50"/>
                              <a:pt x="121" y="51"/>
                              <a:pt x="123" y="51"/>
                            </a:cubicBezTo>
                            <a:cubicBezTo>
                              <a:pt x="122" y="52"/>
                              <a:pt x="125" y="50"/>
                              <a:pt x="124" y="52"/>
                            </a:cubicBezTo>
                            <a:cubicBezTo>
                              <a:pt x="126" y="53"/>
                              <a:pt x="126" y="51"/>
                              <a:pt x="126" y="53"/>
                            </a:cubicBezTo>
                            <a:cubicBezTo>
                              <a:pt x="128" y="52"/>
                              <a:pt x="126" y="50"/>
                              <a:pt x="125" y="50"/>
                            </a:cubicBezTo>
                            <a:cubicBezTo>
                              <a:pt x="126" y="49"/>
                              <a:pt x="127" y="49"/>
                              <a:pt x="128" y="48"/>
                            </a:cubicBezTo>
                            <a:cubicBezTo>
                              <a:pt x="129" y="48"/>
                              <a:pt x="129" y="46"/>
                              <a:pt x="129" y="46"/>
                            </a:cubicBezTo>
                            <a:cubicBezTo>
                              <a:pt x="132" y="46"/>
                              <a:pt x="133" y="46"/>
                              <a:pt x="134" y="47"/>
                            </a:cubicBezTo>
                            <a:cubicBezTo>
                              <a:pt x="135" y="47"/>
                              <a:pt x="135" y="46"/>
                              <a:pt x="135" y="46"/>
                            </a:cubicBezTo>
                            <a:cubicBezTo>
                              <a:pt x="135" y="45"/>
                              <a:pt x="135" y="44"/>
                              <a:pt x="134" y="44"/>
                            </a:cubicBezTo>
                            <a:cubicBezTo>
                              <a:pt x="135" y="42"/>
                              <a:pt x="135" y="40"/>
                              <a:pt x="135" y="38"/>
                            </a:cubicBezTo>
                            <a:cubicBezTo>
                              <a:pt x="136" y="38"/>
                              <a:pt x="138" y="38"/>
                              <a:pt x="139" y="39"/>
                            </a:cubicBezTo>
                            <a:cubicBezTo>
                              <a:pt x="139" y="39"/>
                              <a:pt x="141" y="39"/>
                              <a:pt x="141" y="40"/>
                            </a:cubicBezTo>
                            <a:cubicBezTo>
                              <a:pt x="137" y="40"/>
                              <a:pt x="137" y="40"/>
                              <a:pt x="137" y="40"/>
                            </a:cubicBezTo>
                            <a:cubicBezTo>
                              <a:pt x="137" y="42"/>
                              <a:pt x="137" y="42"/>
                              <a:pt x="137" y="42"/>
                            </a:cubicBezTo>
                            <a:cubicBezTo>
                              <a:pt x="139" y="44"/>
                              <a:pt x="139" y="42"/>
                              <a:pt x="140" y="43"/>
                            </a:cubicBezTo>
                            <a:cubicBezTo>
                              <a:pt x="141" y="43"/>
                              <a:pt x="138" y="43"/>
                              <a:pt x="139" y="43"/>
                            </a:cubicBezTo>
                            <a:cubicBezTo>
                              <a:pt x="138" y="44"/>
                              <a:pt x="140" y="43"/>
                              <a:pt x="141" y="44"/>
                            </a:cubicBezTo>
                            <a:cubicBezTo>
                              <a:pt x="142" y="44"/>
                              <a:pt x="143" y="43"/>
                              <a:pt x="143" y="42"/>
                            </a:cubicBezTo>
                            <a:cubicBezTo>
                              <a:pt x="144" y="42"/>
                              <a:pt x="144" y="42"/>
                              <a:pt x="144" y="41"/>
                            </a:cubicBezTo>
                            <a:cubicBezTo>
                              <a:pt x="146" y="42"/>
                              <a:pt x="146" y="40"/>
                              <a:pt x="148" y="40"/>
                            </a:cubicBezTo>
                            <a:cubicBezTo>
                              <a:pt x="149" y="40"/>
                              <a:pt x="149" y="39"/>
                              <a:pt x="149" y="38"/>
                            </a:cubicBezTo>
                            <a:cubicBezTo>
                              <a:pt x="150" y="38"/>
                              <a:pt x="151" y="38"/>
                              <a:pt x="151" y="37"/>
                            </a:cubicBezTo>
                            <a:cubicBezTo>
                              <a:pt x="153" y="39"/>
                              <a:pt x="155" y="36"/>
                              <a:pt x="157" y="36"/>
                            </a:cubicBezTo>
                            <a:cubicBezTo>
                              <a:pt x="157" y="38"/>
                              <a:pt x="157" y="38"/>
                              <a:pt x="157" y="38"/>
                            </a:cubicBezTo>
                            <a:cubicBezTo>
                              <a:pt x="159" y="39"/>
                              <a:pt x="160" y="38"/>
                              <a:pt x="161" y="38"/>
                            </a:cubicBezTo>
                            <a:cubicBezTo>
                              <a:pt x="162" y="38"/>
                              <a:pt x="162" y="38"/>
                              <a:pt x="163" y="38"/>
                            </a:cubicBezTo>
                            <a:cubicBezTo>
                              <a:pt x="163" y="38"/>
                              <a:pt x="162" y="37"/>
                              <a:pt x="163" y="37"/>
                            </a:cubicBezTo>
                            <a:cubicBezTo>
                              <a:pt x="163" y="37"/>
                              <a:pt x="165" y="37"/>
                              <a:pt x="165" y="36"/>
                            </a:cubicBezTo>
                            <a:cubicBezTo>
                              <a:pt x="167" y="36"/>
                              <a:pt x="169" y="36"/>
                              <a:pt x="169" y="38"/>
                            </a:cubicBezTo>
                            <a:cubicBezTo>
                              <a:pt x="170" y="38"/>
                              <a:pt x="171" y="37"/>
                              <a:pt x="171" y="36"/>
                            </a:cubicBezTo>
                            <a:cubicBezTo>
                              <a:pt x="171" y="36"/>
                              <a:pt x="169" y="35"/>
                              <a:pt x="171" y="35"/>
                            </a:cubicBezTo>
                            <a:cubicBezTo>
                              <a:pt x="170" y="33"/>
                              <a:pt x="167" y="34"/>
                              <a:pt x="168" y="31"/>
                            </a:cubicBezTo>
                            <a:cubicBezTo>
                              <a:pt x="169" y="31"/>
                              <a:pt x="169" y="32"/>
                              <a:pt x="171" y="32"/>
                            </a:cubicBezTo>
                            <a:cubicBezTo>
                              <a:pt x="171" y="33"/>
                              <a:pt x="172" y="34"/>
                              <a:pt x="174" y="34"/>
                            </a:cubicBezTo>
                            <a:cubicBezTo>
                              <a:pt x="174" y="33"/>
                              <a:pt x="174" y="33"/>
                              <a:pt x="174" y="33"/>
                            </a:cubicBezTo>
                            <a:cubicBezTo>
                              <a:pt x="175" y="33"/>
                              <a:pt x="175" y="34"/>
                              <a:pt x="175" y="33"/>
                            </a:cubicBezTo>
                            <a:cubicBezTo>
                              <a:pt x="176" y="33"/>
                              <a:pt x="176" y="34"/>
                              <a:pt x="176" y="34"/>
                            </a:cubicBezTo>
                            <a:cubicBezTo>
                              <a:pt x="177" y="34"/>
                              <a:pt x="178" y="34"/>
                              <a:pt x="178" y="35"/>
                            </a:cubicBezTo>
                            <a:cubicBezTo>
                              <a:pt x="180" y="35"/>
                              <a:pt x="180" y="35"/>
                              <a:pt x="182" y="35"/>
                            </a:cubicBezTo>
                            <a:cubicBezTo>
                              <a:pt x="182" y="36"/>
                              <a:pt x="184" y="35"/>
                              <a:pt x="183" y="37"/>
                            </a:cubicBezTo>
                            <a:cubicBezTo>
                              <a:pt x="184" y="37"/>
                              <a:pt x="185" y="37"/>
                              <a:pt x="185" y="38"/>
                            </a:cubicBezTo>
                            <a:cubicBezTo>
                              <a:pt x="187" y="38"/>
                              <a:pt x="187" y="39"/>
                              <a:pt x="189" y="38"/>
                            </a:cubicBezTo>
                            <a:cubicBezTo>
                              <a:pt x="190" y="35"/>
                              <a:pt x="186" y="37"/>
                              <a:pt x="187" y="34"/>
                            </a:cubicBezTo>
                            <a:cubicBezTo>
                              <a:pt x="186" y="33"/>
                              <a:pt x="186" y="34"/>
                              <a:pt x="185" y="34"/>
                            </a:cubicBezTo>
                            <a:cubicBezTo>
                              <a:pt x="185" y="32"/>
                              <a:pt x="186" y="32"/>
                              <a:pt x="185" y="30"/>
                            </a:cubicBezTo>
                            <a:cubicBezTo>
                              <a:pt x="186" y="30"/>
                              <a:pt x="185" y="30"/>
                              <a:pt x="184" y="30"/>
                            </a:cubicBezTo>
                            <a:cubicBezTo>
                              <a:pt x="184" y="30"/>
                              <a:pt x="185" y="29"/>
                              <a:pt x="184" y="29"/>
                            </a:cubicBezTo>
                            <a:cubicBezTo>
                              <a:pt x="184" y="28"/>
                              <a:pt x="186" y="28"/>
                              <a:pt x="185" y="27"/>
                            </a:cubicBezTo>
                            <a:cubicBezTo>
                              <a:pt x="187" y="27"/>
                              <a:pt x="186" y="25"/>
                              <a:pt x="188" y="26"/>
                            </a:cubicBezTo>
                            <a:cubicBezTo>
                              <a:pt x="187" y="24"/>
                              <a:pt x="188" y="24"/>
                              <a:pt x="189" y="24"/>
                            </a:cubicBezTo>
                            <a:cubicBezTo>
                              <a:pt x="189" y="22"/>
                              <a:pt x="191" y="22"/>
                              <a:pt x="191" y="20"/>
                            </a:cubicBezTo>
                            <a:cubicBezTo>
                              <a:pt x="193" y="20"/>
                              <a:pt x="194" y="21"/>
                              <a:pt x="196" y="21"/>
                            </a:cubicBezTo>
                            <a:cubicBezTo>
                              <a:pt x="196" y="22"/>
                              <a:pt x="196" y="23"/>
                              <a:pt x="197" y="23"/>
                            </a:cubicBezTo>
                            <a:cubicBezTo>
                              <a:pt x="197" y="23"/>
                              <a:pt x="196" y="23"/>
                              <a:pt x="195" y="23"/>
                            </a:cubicBezTo>
                            <a:cubicBezTo>
                              <a:pt x="195" y="26"/>
                              <a:pt x="196" y="26"/>
                              <a:pt x="195" y="28"/>
                            </a:cubicBezTo>
                            <a:cubicBezTo>
                              <a:pt x="195" y="28"/>
                              <a:pt x="196" y="29"/>
                              <a:pt x="196" y="29"/>
                            </a:cubicBezTo>
                            <a:cubicBezTo>
                              <a:pt x="196" y="29"/>
                              <a:pt x="197" y="30"/>
                              <a:pt x="197" y="30"/>
                            </a:cubicBezTo>
                            <a:cubicBezTo>
                              <a:pt x="196" y="31"/>
                              <a:pt x="197" y="34"/>
                              <a:pt x="196" y="35"/>
                            </a:cubicBezTo>
                            <a:cubicBezTo>
                              <a:pt x="196" y="37"/>
                              <a:pt x="197" y="36"/>
                              <a:pt x="198" y="37"/>
                            </a:cubicBezTo>
                            <a:cubicBezTo>
                              <a:pt x="197" y="41"/>
                              <a:pt x="195" y="44"/>
                              <a:pt x="192" y="45"/>
                            </a:cubicBezTo>
                            <a:cubicBezTo>
                              <a:pt x="192" y="46"/>
                              <a:pt x="194" y="45"/>
                              <a:pt x="195" y="46"/>
                            </a:cubicBezTo>
                            <a:cubicBezTo>
                              <a:pt x="196" y="46"/>
                              <a:pt x="196" y="44"/>
                              <a:pt x="197" y="45"/>
                            </a:cubicBezTo>
                            <a:cubicBezTo>
                              <a:pt x="197" y="45"/>
                              <a:pt x="197" y="46"/>
                              <a:pt x="197" y="46"/>
                            </a:cubicBezTo>
                            <a:cubicBezTo>
                              <a:pt x="197" y="46"/>
                              <a:pt x="197" y="45"/>
                              <a:pt x="198" y="45"/>
                            </a:cubicBezTo>
                            <a:cubicBezTo>
                              <a:pt x="198" y="45"/>
                              <a:pt x="198" y="44"/>
                              <a:pt x="198" y="44"/>
                            </a:cubicBezTo>
                            <a:cubicBezTo>
                              <a:pt x="198" y="44"/>
                              <a:pt x="199" y="44"/>
                              <a:pt x="199" y="44"/>
                            </a:cubicBezTo>
                            <a:cubicBezTo>
                              <a:pt x="200" y="44"/>
                              <a:pt x="199" y="43"/>
                              <a:pt x="199" y="43"/>
                            </a:cubicBezTo>
                            <a:cubicBezTo>
                              <a:pt x="201" y="43"/>
                              <a:pt x="201" y="43"/>
                              <a:pt x="201" y="43"/>
                            </a:cubicBezTo>
                            <a:cubicBezTo>
                              <a:pt x="200" y="41"/>
                              <a:pt x="203" y="39"/>
                              <a:pt x="201" y="38"/>
                            </a:cubicBezTo>
                            <a:cubicBezTo>
                              <a:pt x="201" y="38"/>
                              <a:pt x="202" y="38"/>
                              <a:pt x="202" y="37"/>
                            </a:cubicBezTo>
                            <a:cubicBezTo>
                              <a:pt x="202" y="37"/>
                              <a:pt x="201" y="37"/>
                              <a:pt x="201" y="37"/>
                            </a:cubicBezTo>
                            <a:cubicBezTo>
                              <a:pt x="201" y="36"/>
                              <a:pt x="203" y="36"/>
                              <a:pt x="204" y="36"/>
                            </a:cubicBezTo>
                            <a:cubicBezTo>
                              <a:pt x="203" y="36"/>
                              <a:pt x="203" y="34"/>
                              <a:pt x="202" y="35"/>
                            </a:cubicBezTo>
                            <a:cubicBezTo>
                              <a:pt x="201" y="35"/>
                              <a:pt x="200" y="33"/>
                              <a:pt x="200" y="35"/>
                            </a:cubicBezTo>
                            <a:cubicBezTo>
                              <a:pt x="199" y="34"/>
                              <a:pt x="199" y="33"/>
                              <a:pt x="199" y="31"/>
                            </a:cubicBezTo>
                            <a:cubicBezTo>
                              <a:pt x="199" y="31"/>
                              <a:pt x="200" y="31"/>
                              <a:pt x="200" y="31"/>
                            </a:cubicBezTo>
                            <a:cubicBezTo>
                              <a:pt x="201" y="31"/>
                              <a:pt x="200" y="29"/>
                              <a:pt x="200" y="29"/>
                            </a:cubicBezTo>
                            <a:cubicBezTo>
                              <a:pt x="200" y="28"/>
                              <a:pt x="200" y="29"/>
                              <a:pt x="200" y="29"/>
                            </a:cubicBezTo>
                            <a:cubicBezTo>
                              <a:pt x="199" y="28"/>
                              <a:pt x="199" y="27"/>
                              <a:pt x="199" y="26"/>
                            </a:cubicBezTo>
                            <a:cubicBezTo>
                              <a:pt x="201" y="26"/>
                              <a:pt x="200" y="24"/>
                              <a:pt x="201" y="24"/>
                            </a:cubicBezTo>
                            <a:cubicBezTo>
                              <a:pt x="201" y="21"/>
                              <a:pt x="201" y="21"/>
                              <a:pt x="201" y="21"/>
                            </a:cubicBezTo>
                            <a:cubicBezTo>
                              <a:pt x="203" y="21"/>
                              <a:pt x="202" y="23"/>
                              <a:pt x="203" y="24"/>
                            </a:cubicBezTo>
                            <a:cubicBezTo>
                              <a:pt x="203" y="25"/>
                              <a:pt x="204" y="23"/>
                              <a:pt x="204" y="24"/>
                            </a:cubicBezTo>
                            <a:cubicBezTo>
                              <a:pt x="204" y="25"/>
                              <a:pt x="203" y="25"/>
                              <a:pt x="203" y="25"/>
                            </a:cubicBezTo>
                            <a:cubicBezTo>
                              <a:pt x="203" y="26"/>
                              <a:pt x="205" y="27"/>
                              <a:pt x="206" y="28"/>
                            </a:cubicBezTo>
                            <a:cubicBezTo>
                              <a:pt x="207" y="28"/>
                              <a:pt x="206" y="26"/>
                              <a:pt x="206" y="26"/>
                            </a:cubicBezTo>
                            <a:cubicBezTo>
                              <a:pt x="207" y="25"/>
                              <a:pt x="208" y="25"/>
                              <a:pt x="209" y="25"/>
                            </a:cubicBezTo>
                            <a:cubicBezTo>
                              <a:pt x="209" y="24"/>
                              <a:pt x="208" y="25"/>
                              <a:pt x="208" y="24"/>
                            </a:cubicBezTo>
                            <a:cubicBezTo>
                              <a:pt x="208" y="23"/>
                              <a:pt x="207" y="23"/>
                              <a:pt x="207" y="22"/>
                            </a:cubicBezTo>
                            <a:cubicBezTo>
                              <a:pt x="208" y="23"/>
                              <a:pt x="211" y="21"/>
                              <a:pt x="211" y="23"/>
                            </a:cubicBezTo>
                            <a:cubicBezTo>
                              <a:pt x="211" y="24"/>
                              <a:pt x="212" y="23"/>
                              <a:pt x="212" y="23"/>
                            </a:cubicBezTo>
                            <a:cubicBezTo>
                              <a:pt x="212" y="23"/>
                              <a:pt x="212" y="24"/>
                              <a:pt x="212" y="24"/>
                            </a:cubicBezTo>
                            <a:cubicBezTo>
                              <a:pt x="212" y="24"/>
                              <a:pt x="213" y="24"/>
                              <a:pt x="213" y="24"/>
                            </a:cubicBezTo>
                            <a:cubicBezTo>
                              <a:pt x="214" y="25"/>
                              <a:pt x="216" y="24"/>
                              <a:pt x="215" y="26"/>
                            </a:cubicBezTo>
                            <a:cubicBezTo>
                              <a:pt x="217" y="26"/>
                              <a:pt x="217" y="26"/>
                              <a:pt x="217" y="26"/>
                            </a:cubicBezTo>
                            <a:cubicBezTo>
                              <a:pt x="218" y="25"/>
                              <a:pt x="215" y="24"/>
                              <a:pt x="217" y="24"/>
                            </a:cubicBezTo>
                            <a:cubicBezTo>
                              <a:pt x="217" y="23"/>
                              <a:pt x="216" y="23"/>
                              <a:pt x="215" y="23"/>
                            </a:cubicBezTo>
                            <a:cubicBezTo>
                              <a:pt x="215" y="20"/>
                              <a:pt x="215" y="20"/>
                              <a:pt x="215" y="17"/>
                            </a:cubicBezTo>
                            <a:cubicBezTo>
                              <a:pt x="218" y="17"/>
                              <a:pt x="222" y="17"/>
                              <a:pt x="224" y="17"/>
                            </a:cubicBezTo>
                            <a:cubicBezTo>
                              <a:pt x="225" y="17"/>
                              <a:pt x="225" y="15"/>
                              <a:pt x="226" y="16"/>
                            </a:cubicBezTo>
                            <a:cubicBezTo>
                              <a:pt x="228" y="15"/>
                              <a:pt x="226" y="14"/>
                              <a:pt x="227" y="13"/>
                            </a:cubicBezTo>
                            <a:cubicBezTo>
                              <a:pt x="228" y="13"/>
                              <a:pt x="229" y="13"/>
                              <a:pt x="230" y="12"/>
                            </a:cubicBezTo>
                            <a:cubicBezTo>
                              <a:pt x="231" y="11"/>
                              <a:pt x="232" y="11"/>
                              <a:pt x="233" y="10"/>
                            </a:cubicBezTo>
                            <a:cubicBezTo>
                              <a:pt x="238" y="9"/>
                              <a:pt x="244" y="8"/>
                              <a:pt x="248" y="6"/>
                            </a:cubicBezTo>
                            <a:cubicBezTo>
                              <a:pt x="249" y="6"/>
                              <a:pt x="249" y="7"/>
                              <a:pt x="249" y="7"/>
                            </a:cubicBezTo>
                            <a:cubicBezTo>
                              <a:pt x="250" y="7"/>
                              <a:pt x="250" y="6"/>
                              <a:pt x="250" y="6"/>
                            </a:cubicBezTo>
                            <a:cubicBezTo>
                              <a:pt x="251" y="6"/>
                              <a:pt x="250" y="7"/>
                              <a:pt x="251" y="7"/>
                            </a:cubicBezTo>
                            <a:cubicBezTo>
                              <a:pt x="251" y="8"/>
                              <a:pt x="252" y="7"/>
                              <a:pt x="252" y="8"/>
                            </a:cubicBezTo>
                            <a:cubicBezTo>
                              <a:pt x="252" y="8"/>
                              <a:pt x="251" y="7"/>
                              <a:pt x="252" y="7"/>
                            </a:cubicBezTo>
                            <a:cubicBezTo>
                              <a:pt x="253" y="7"/>
                              <a:pt x="255" y="7"/>
                              <a:pt x="255" y="5"/>
                            </a:cubicBezTo>
                            <a:cubicBezTo>
                              <a:pt x="256" y="5"/>
                              <a:pt x="256" y="5"/>
                              <a:pt x="256" y="4"/>
                            </a:cubicBezTo>
                            <a:cubicBezTo>
                              <a:pt x="257" y="4"/>
                              <a:pt x="257" y="5"/>
                              <a:pt x="258" y="5"/>
                            </a:cubicBezTo>
                            <a:cubicBezTo>
                              <a:pt x="259" y="5"/>
                              <a:pt x="259" y="3"/>
                              <a:pt x="259" y="2"/>
                            </a:cubicBezTo>
                            <a:cubicBezTo>
                              <a:pt x="262" y="1"/>
                              <a:pt x="264" y="0"/>
                              <a:pt x="268" y="0"/>
                            </a:cubicBezTo>
                            <a:cubicBezTo>
                              <a:pt x="268" y="1"/>
                              <a:pt x="268" y="2"/>
                              <a:pt x="268" y="3"/>
                            </a:cubicBezTo>
                            <a:cubicBezTo>
                              <a:pt x="269" y="4"/>
                              <a:pt x="271" y="4"/>
                              <a:pt x="272" y="3"/>
                            </a:cubicBezTo>
                            <a:cubicBezTo>
                              <a:pt x="272" y="3"/>
                              <a:pt x="272" y="3"/>
                              <a:pt x="272" y="3"/>
                            </a:cubicBezTo>
                            <a:moveTo>
                              <a:pt x="400" y="68"/>
                            </a:moveTo>
                            <a:cubicBezTo>
                              <a:pt x="400" y="67"/>
                              <a:pt x="399" y="68"/>
                              <a:pt x="399" y="67"/>
                            </a:cubicBezTo>
                            <a:cubicBezTo>
                              <a:pt x="397" y="67"/>
                              <a:pt x="397" y="68"/>
                              <a:pt x="399" y="68"/>
                            </a:cubicBezTo>
                            <a:cubicBezTo>
                              <a:pt x="399" y="68"/>
                              <a:pt x="399" y="68"/>
                              <a:pt x="400" y="68"/>
                            </a:cubicBezTo>
                            <a:moveTo>
                              <a:pt x="116" y="108"/>
                            </a:moveTo>
                            <a:cubicBezTo>
                              <a:pt x="115" y="110"/>
                              <a:pt x="117" y="109"/>
                              <a:pt x="117" y="111"/>
                            </a:cubicBezTo>
                            <a:cubicBezTo>
                              <a:pt x="118" y="111"/>
                              <a:pt x="118" y="110"/>
                              <a:pt x="118" y="111"/>
                            </a:cubicBezTo>
                            <a:cubicBezTo>
                              <a:pt x="118" y="111"/>
                              <a:pt x="118" y="111"/>
                              <a:pt x="118" y="111"/>
                            </a:cubicBezTo>
                            <a:cubicBezTo>
                              <a:pt x="117" y="112"/>
                              <a:pt x="115" y="113"/>
                              <a:pt x="114" y="112"/>
                            </a:cubicBezTo>
                            <a:cubicBezTo>
                              <a:pt x="113" y="112"/>
                              <a:pt x="112" y="111"/>
                              <a:pt x="111" y="110"/>
                            </a:cubicBezTo>
                            <a:cubicBezTo>
                              <a:pt x="111" y="109"/>
                              <a:pt x="113" y="110"/>
                              <a:pt x="113" y="109"/>
                            </a:cubicBezTo>
                            <a:cubicBezTo>
                              <a:pt x="112" y="108"/>
                              <a:pt x="111" y="108"/>
                              <a:pt x="110" y="109"/>
                            </a:cubicBezTo>
                            <a:cubicBezTo>
                              <a:pt x="109" y="108"/>
                              <a:pt x="109" y="107"/>
                              <a:pt x="107" y="107"/>
                            </a:cubicBezTo>
                            <a:cubicBezTo>
                              <a:pt x="106" y="107"/>
                              <a:pt x="107" y="108"/>
                              <a:pt x="107" y="108"/>
                            </a:cubicBezTo>
                            <a:cubicBezTo>
                              <a:pt x="106" y="109"/>
                              <a:pt x="105" y="108"/>
                              <a:pt x="105" y="109"/>
                            </a:cubicBezTo>
                            <a:cubicBezTo>
                              <a:pt x="104" y="109"/>
                              <a:pt x="104" y="111"/>
                              <a:pt x="103" y="110"/>
                            </a:cubicBezTo>
                            <a:cubicBezTo>
                              <a:pt x="104" y="112"/>
                              <a:pt x="102" y="113"/>
                              <a:pt x="102" y="113"/>
                            </a:cubicBezTo>
                            <a:cubicBezTo>
                              <a:pt x="101" y="114"/>
                              <a:pt x="102" y="115"/>
                              <a:pt x="101" y="117"/>
                            </a:cubicBezTo>
                            <a:cubicBezTo>
                              <a:pt x="101" y="117"/>
                              <a:pt x="101" y="116"/>
                              <a:pt x="100" y="116"/>
                            </a:cubicBezTo>
                            <a:cubicBezTo>
                              <a:pt x="100" y="118"/>
                              <a:pt x="101" y="119"/>
                              <a:pt x="100" y="120"/>
                            </a:cubicBezTo>
                            <a:cubicBezTo>
                              <a:pt x="101" y="119"/>
                              <a:pt x="101" y="121"/>
                              <a:pt x="101" y="121"/>
                            </a:cubicBezTo>
                            <a:cubicBezTo>
                              <a:pt x="101" y="121"/>
                              <a:pt x="102" y="121"/>
                              <a:pt x="102" y="121"/>
                            </a:cubicBezTo>
                            <a:cubicBezTo>
                              <a:pt x="103" y="121"/>
                              <a:pt x="104" y="122"/>
                              <a:pt x="104" y="122"/>
                            </a:cubicBezTo>
                            <a:cubicBezTo>
                              <a:pt x="104" y="121"/>
                              <a:pt x="105" y="122"/>
                              <a:pt x="105" y="122"/>
                            </a:cubicBezTo>
                            <a:cubicBezTo>
                              <a:pt x="107" y="121"/>
                              <a:pt x="107" y="121"/>
                              <a:pt x="108" y="120"/>
                            </a:cubicBezTo>
                            <a:cubicBezTo>
                              <a:pt x="109" y="120"/>
                              <a:pt x="109" y="121"/>
                              <a:pt x="110" y="121"/>
                            </a:cubicBezTo>
                            <a:cubicBezTo>
                              <a:pt x="110" y="121"/>
                              <a:pt x="110" y="120"/>
                              <a:pt x="110" y="120"/>
                            </a:cubicBezTo>
                            <a:cubicBezTo>
                              <a:pt x="111" y="120"/>
                              <a:pt x="114" y="120"/>
                              <a:pt x="115" y="120"/>
                            </a:cubicBezTo>
                            <a:cubicBezTo>
                              <a:pt x="116" y="120"/>
                              <a:pt x="116" y="121"/>
                              <a:pt x="117" y="121"/>
                            </a:cubicBezTo>
                            <a:cubicBezTo>
                              <a:pt x="118" y="121"/>
                              <a:pt x="118" y="120"/>
                              <a:pt x="118" y="120"/>
                            </a:cubicBezTo>
                            <a:cubicBezTo>
                              <a:pt x="118" y="120"/>
                              <a:pt x="119" y="121"/>
                              <a:pt x="119" y="121"/>
                            </a:cubicBezTo>
                            <a:cubicBezTo>
                              <a:pt x="120" y="121"/>
                              <a:pt x="120" y="121"/>
                              <a:pt x="121" y="122"/>
                            </a:cubicBezTo>
                            <a:cubicBezTo>
                              <a:pt x="124" y="122"/>
                              <a:pt x="126" y="121"/>
                              <a:pt x="129" y="122"/>
                            </a:cubicBezTo>
                            <a:cubicBezTo>
                              <a:pt x="129" y="120"/>
                              <a:pt x="129" y="119"/>
                              <a:pt x="129" y="119"/>
                            </a:cubicBezTo>
                            <a:cubicBezTo>
                              <a:pt x="128" y="117"/>
                              <a:pt x="126" y="114"/>
                              <a:pt x="123" y="114"/>
                            </a:cubicBezTo>
                            <a:cubicBezTo>
                              <a:pt x="123" y="112"/>
                              <a:pt x="122" y="112"/>
                              <a:pt x="121" y="112"/>
                            </a:cubicBezTo>
                            <a:cubicBezTo>
                              <a:pt x="121" y="111"/>
                              <a:pt x="121" y="111"/>
                              <a:pt x="121" y="110"/>
                            </a:cubicBezTo>
                            <a:cubicBezTo>
                              <a:pt x="121" y="109"/>
                              <a:pt x="123" y="109"/>
                              <a:pt x="123" y="107"/>
                            </a:cubicBezTo>
                            <a:cubicBezTo>
                              <a:pt x="119" y="106"/>
                              <a:pt x="118" y="108"/>
                              <a:pt x="116" y="108"/>
                            </a:cubicBezTo>
                            <a:moveTo>
                              <a:pt x="152" y="133"/>
                            </a:moveTo>
                            <a:cubicBezTo>
                              <a:pt x="152" y="133"/>
                              <a:pt x="151" y="133"/>
                              <a:pt x="152" y="133"/>
                            </a:cubicBezTo>
                            <a:cubicBezTo>
                              <a:pt x="153" y="132"/>
                              <a:pt x="155" y="133"/>
                              <a:pt x="156" y="132"/>
                            </a:cubicBezTo>
                            <a:cubicBezTo>
                              <a:pt x="156" y="132"/>
                              <a:pt x="155" y="131"/>
                              <a:pt x="156" y="131"/>
                            </a:cubicBezTo>
                            <a:cubicBezTo>
                              <a:pt x="156" y="131"/>
                              <a:pt x="156" y="132"/>
                              <a:pt x="157" y="132"/>
                            </a:cubicBezTo>
                            <a:cubicBezTo>
                              <a:pt x="157" y="128"/>
                              <a:pt x="157" y="128"/>
                              <a:pt x="157" y="128"/>
                            </a:cubicBezTo>
                            <a:cubicBezTo>
                              <a:pt x="156" y="127"/>
                              <a:pt x="155" y="127"/>
                              <a:pt x="155" y="126"/>
                            </a:cubicBezTo>
                            <a:cubicBezTo>
                              <a:pt x="155" y="126"/>
                              <a:pt x="155" y="126"/>
                              <a:pt x="155" y="125"/>
                            </a:cubicBezTo>
                            <a:cubicBezTo>
                              <a:pt x="155" y="124"/>
                              <a:pt x="153" y="124"/>
                              <a:pt x="155" y="124"/>
                            </a:cubicBezTo>
                            <a:cubicBezTo>
                              <a:pt x="158" y="124"/>
                              <a:pt x="158" y="124"/>
                              <a:pt x="158" y="124"/>
                            </a:cubicBezTo>
                            <a:cubicBezTo>
                              <a:pt x="158" y="122"/>
                              <a:pt x="157" y="122"/>
                              <a:pt x="157" y="121"/>
                            </a:cubicBezTo>
                            <a:cubicBezTo>
                              <a:pt x="157" y="120"/>
                              <a:pt x="155" y="120"/>
                              <a:pt x="155" y="119"/>
                            </a:cubicBezTo>
                            <a:cubicBezTo>
                              <a:pt x="155" y="119"/>
                              <a:pt x="156" y="119"/>
                              <a:pt x="156" y="118"/>
                            </a:cubicBezTo>
                            <a:cubicBezTo>
                              <a:pt x="154" y="119"/>
                              <a:pt x="154" y="118"/>
                              <a:pt x="152" y="118"/>
                            </a:cubicBezTo>
                            <a:cubicBezTo>
                              <a:pt x="153" y="115"/>
                              <a:pt x="149" y="116"/>
                              <a:pt x="149" y="113"/>
                            </a:cubicBezTo>
                            <a:cubicBezTo>
                              <a:pt x="151" y="112"/>
                              <a:pt x="151" y="110"/>
                              <a:pt x="155" y="111"/>
                            </a:cubicBezTo>
                            <a:cubicBezTo>
                              <a:pt x="155" y="110"/>
                              <a:pt x="155" y="110"/>
                              <a:pt x="155" y="110"/>
                            </a:cubicBezTo>
                            <a:cubicBezTo>
                              <a:pt x="155" y="108"/>
                              <a:pt x="153" y="109"/>
                              <a:pt x="153" y="107"/>
                            </a:cubicBezTo>
                            <a:cubicBezTo>
                              <a:pt x="151" y="107"/>
                              <a:pt x="150" y="108"/>
                              <a:pt x="148" y="107"/>
                            </a:cubicBezTo>
                            <a:cubicBezTo>
                              <a:pt x="148" y="108"/>
                              <a:pt x="148" y="108"/>
                              <a:pt x="148" y="108"/>
                            </a:cubicBezTo>
                            <a:cubicBezTo>
                              <a:pt x="147" y="107"/>
                              <a:pt x="147" y="108"/>
                              <a:pt x="147" y="108"/>
                            </a:cubicBezTo>
                            <a:cubicBezTo>
                              <a:pt x="146" y="109"/>
                              <a:pt x="144" y="110"/>
                              <a:pt x="143" y="110"/>
                            </a:cubicBezTo>
                            <a:cubicBezTo>
                              <a:pt x="142" y="110"/>
                              <a:pt x="142" y="111"/>
                              <a:pt x="142" y="111"/>
                            </a:cubicBezTo>
                            <a:cubicBezTo>
                              <a:pt x="142" y="112"/>
                              <a:pt x="141" y="111"/>
                              <a:pt x="141" y="111"/>
                            </a:cubicBezTo>
                            <a:cubicBezTo>
                              <a:pt x="140" y="112"/>
                              <a:pt x="141" y="113"/>
                              <a:pt x="141" y="113"/>
                            </a:cubicBezTo>
                            <a:cubicBezTo>
                              <a:pt x="141" y="114"/>
                              <a:pt x="142" y="112"/>
                              <a:pt x="142" y="114"/>
                            </a:cubicBezTo>
                            <a:cubicBezTo>
                              <a:pt x="142" y="115"/>
                              <a:pt x="143" y="115"/>
                              <a:pt x="143" y="115"/>
                            </a:cubicBezTo>
                            <a:cubicBezTo>
                              <a:pt x="142" y="117"/>
                              <a:pt x="143" y="118"/>
                              <a:pt x="143" y="118"/>
                            </a:cubicBezTo>
                            <a:cubicBezTo>
                              <a:pt x="143" y="119"/>
                              <a:pt x="143" y="119"/>
                              <a:pt x="144" y="119"/>
                            </a:cubicBezTo>
                            <a:cubicBezTo>
                              <a:pt x="144" y="119"/>
                              <a:pt x="144" y="121"/>
                              <a:pt x="144" y="121"/>
                            </a:cubicBezTo>
                            <a:cubicBezTo>
                              <a:pt x="145" y="123"/>
                              <a:pt x="145" y="122"/>
                              <a:pt x="145" y="123"/>
                            </a:cubicBezTo>
                            <a:cubicBezTo>
                              <a:pt x="146" y="124"/>
                              <a:pt x="145" y="124"/>
                              <a:pt x="145" y="125"/>
                            </a:cubicBezTo>
                            <a:cubicBezTo>
                              <a:pt x="146" y="125"/>
                              <a:pt x="147" y="125"/>
                              <a:pt x="147" y="126"/>
                            </a:cubicBezTo>
                            <a:cubicBezTo>
                              <a:pt x="145" y="126"/>
                              <a:pt x="146" y="129"/>
                              <a:pt x="145" y="129"/>
                            </a:cubicBezTo>
                            <a:cubicBezTo>
                              <a:pt x="147" y="129"/>
                              <a:pt x="147" y="133"/>
                              <a:pt x="150" y="131"/>
                            </a:cubicBezTo>
                            <a:cubicBezTo>
                              <a:pt x="148" y="133"/>
                              <a:pt x="152" y="131"/>
                              <a:pt x="152" y="133"/>
                            </a:cubicBezTo>
                            <a:moveTo>
                              <a:pt x="168" y="108"/>
                            </a:moveTo>
                            <a:cubicBezTo>
                              <a:pt x="168" y="109"/>
                              <a:pt x="168" y="109"/>
                              <a:pt x="168" y="110"/>
                            </a:cubicBezTo>
                            <a:cubicBezTo>
                              <a:pt x="167" y="110"/>
                              <a:pt x="166" y="110"/>
                              <a:pt x="166" y="111"/>
                            </a:cubicBezTo>
                            <a:cubicBezTo>
                              <a:pt x="167" y="111"/>
                              <a:pt x="168" y="112"/>
                              <a:pt x="168" y="113"/>
                            </a:cubicBezTo>
                            <a:cubicBezTo>
                              <a:pt x="168" y="113"/>
                              <a:pt x="167" y="113"/>
                              <a:pt x="167" y="114"/>
                            </a:cubicBezTo>
                            <a:cubicBezTo>
                              <a:pt x="168" y="114"/>
                              <a:pt x="169" y="114"/>
                              <a:pt x="169" y="115"/>
                            </a:cubicBezTo>
                            <a:cubicBezTo>
                              <a:pt x="170" y="114"/>
                              <a:pt x="170" y="114"/>
                              <a:pt x="171" y="114"/>
                            </a:cubicBezTo>
                            <a:cubicBezTo>
                              <a:pt x="171" y="112"/>
                              <a:pt x="170" y="112"/>
                              <a:pt x="169" y="111"/>
                            </a:cubicBezTo>
                            <a:cubicBezTo>
                              <a:pt x="170" y="110"/>
                              <a:pt x="171" y="110"/>
                              <a:pt x="171" y="109"/>
                            </a:cubicBezTo>
                            <a:cubicBezTo>
                              <a:pt x="170" y="109"/>
                              <a:pt x="170" y="108"/>
                              <a:pt x="171" y="108"/>
                            </a:cubicBezTo>
                            <a:cubicBezTo>
                              <a:pt x="170" y="108"/>
                              <a:pt x="169" y="108"/>
                              <a:pt x="168" y="108"/>
                            </a:cubicBezTo>
                            <a:moveTo>
                              <a:pt x="99" y="123"/>
                            </a:moveTo>
                            <a:cubicBezTo>
                              <a:pt x="98" y="125"/>
                              <a:pt x="102" y="123"/>
                              <a:pt x="102" y="123"/>
                            </a:cubicBezTo>
                            <a:cubicBezTo>
                              <a:pt x="101" y="122"/>
                              <a:pt x="100" y="122"/>
                              <a:pt x="99" y="123"/>
                            </a:cubicBezTo>
                            <a:moveTo>
                              <a:pt x="111" y="222"/>
                            </a:moveTo>
                            <a:cubicBezTo>
                              <a:pt x="112" y="220"/>
                              <a:pt x="114" y="220"/>
                              <a:pt x="114" y="216"/>
                            </a:cubicBezTo>
                            <a:cubicBezTo>
                              <a:pt x="112" y="218"/>
                              <a:pt x="110" y="215"/>
                              <a:pt x="108" y="217"/>
                            </a:cubicBezTo>
                            <a:cubicBezTo>
                              <a:pt x="110" y="217"/>
                              <a:pt x="108" y="217"/>
                              <a:pt x="108" y="218"/>
                            </a:cubicBezTo>
                            <a:cubicBezTo>
                              <a:pt x="108" y="218"/>
                              <a:pt x="108" y="219"/>
                              <a:pt x="108" y="220"/>
                            </a:cubicBezTo>
                            <a:cubicBezTo>
                              <a:pt x="108" y="220"/>
                              <a:pt x="108" y="221"/>
                              <a:pt x="108" y="221"/>
                            </a:cubicBezTo>
                            <a:cubicBezTo>
                              <a:pt x="108" y="221"/>
                              <a:pt x="107" y="221"/>
                              <a:pt x="107" y="221"/>
                            </a:cubicBezTo>
                            <a:cubicBezTo>
                              <a:pt x="108" y="222"/>
                              <a:pt x="109" y="222"/>
                              <a:pt x="111" y="222"/>
                            </a:cubicBezTo>
                          </a:path>
                        </a:pathLst>
                      </a:custGeom>
                      <a:grpFill/>
                      <a:ln w="3175" cap="rnd" cmpd="sng">
                        <a:noFill/>
                        <a:prstDash val="solid"/>
                        <a:round/>
                        <a:headEnd/>
                        <a:tailEnd/>
                      </a:ln>
                      <a:ex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00" name="Freeform 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5750" y="1966913"/>
                        <a:ext cx="117475" cy="187325"/>
                      </a:xfrm>
                      <a:custGeom>
                        <a:avLst/>
                        <a:gdLst>
                          <a:gd name="T0" fmla="*/ 5 w 17"/>
                          <a:gd name="T1" fmla="*/ 3 h 27"/>
                          <a:gd name="T2" fmla="*/ 8 w 17"/>
                          <a:gd name="T3" fmla="*/ 3 h 27"/>
                          <a:gd name="T4" fmla="*/ 9 w 17"/>
                          <a:gd name="T5" fmla="*/ 6 h 27"/>
                          <a:gd name="T6" fmla="*/ 6 w 17"/>
                          <a:gd name="T7" fmla="*/ 7 h 27"/>
                          <a:gd name="T8" fmla="*/ 9 w 17"/>
                          <a:gd name="T9" fmla="*/ 9 h 27"/>
                          <a:gd name="T10" fmla="*/ 11 w 17"/>
                          <a:gd name="T11" fmla="*/ 13 h 27"/>
                          <a:gd name="T12" fmla="*/ 12 w 17"/>
                          <a:gd name="T13" fmla="*/ 14 h 27"/>
                          <a:gd name="T14" fmla="*/ 14 w 17"/>
                          <a:gd name="T15" fmla="*/ 15 h 27"/>
                          <a:gd name="T16" fmla="*/ 13 w 17"/>
                          <a:gd name="T17" fmla="*/ 17 h 27"/>
                          <a:gd name="T18" fmla="*/ 16 w 17"/>
                          <a:gd name="T19" fmla="*/ 18 h 27"/>
                          <a:gd name="T20" fmla="*/ 16 w 17"/>
                          <a:gd name="T21" fmla="*/ 21 h 27"/>
                          <a:gd name="T22" fmla="*/ 15 w 17"/>
                          <a:gd name="T23" fmla="*/ 21 h 27"/>
                          <a:gd name="T24" fmla="*/ 16 w 17"/>
                          <a:gd name="T25" fmla="*/ 21 h 27"/>
                          <a:gd name="T26" fmla="*/ 15 w 17"/>
                          <a:gd name="T27" fmla="*/ 23 h 27"/>
                          <a:gd name="T28" fmla="*/ 14 w 17"/>
                          <a:gd name="T29" fmla="*/ 24 h 27"/>
                          <a:gd name="T30" fmla="*/ 8 w 17"/>
                          <a:gd name="T31" fmla="*/ 23 h 27"/>
                          <a:gd name="T32" fmla="*/ 6 w 17"/>
                          <a:gd name="T33" fmla="*/ 24 h 27"/>
                          <a:gd name="T34" fmla="*/ 3 w 17"/>
                          <a:gd name="T35" fmla="*/ 24 h 27"/>
                          <a:gd name="T36" fmla="*/ 4 w 17"/>
                          <a:gd name="T37" fmla="*/ 23 h 27"/>
                          <a:gd name="T38" fmla="*/ 4 w 17"/>
                          <a:gd name="T39" fmla="*/ 24 h 27"/>
                          <a:gd name="T40" fmla="*/ 5 w 17"/>
                          <a:gd name="T41" fmla="*/ 23 h 27"/>
                          <a:gd name="T42" fmla="*/ 8 w 17"/>
                          <a:gd name="T43" fmla="*/ 22 h 27"/>
                          <a:gd name="T44" fmla="*/ 4 w 17"/>
                          <a:gd name="T45" fmla="*/ 21 h 27"/>
                          <a:gd name="T46" fmla="*/ 4 w 17"/>
                          <a:gd name="T47" fmla="*/ 18 h 27"/>
                          <a:gd name="T48" fmla="*/ 5 w 17"/>
                          <a:gd name="T49" fmla="*/ 17 h 27"/>
                          <a:gd name="T50" fmla="*/ 7 w 17"/>
                          <a:gd name="T51" fmla="*/ 17 h 27"/>
                          <a:gd name="T52" fmla="*/ 7 w 17"/>
                          <a:gd name="T53" fmla="*/ 14 h 27"/>
                          <a:gd name="T54" fmla="*/ 6 w 17"/>
                          <a:gd name="T55" fmla="*/ 12 h 27"/>
                          <a:gd name="T56" fmla="*/ 4 w 17"/>
                          <a:gd name="T57" fmla="*/ 12 h 27"/>
                          <a:gd name="T58" fmla="*/ 4 w 17"/>
                          <a:gd name="T59" fmla="*/ 10 h 27"/>
                          <a:gd name="T60" fmla="*/ 2 w 17"/>
                          <a:gd name="T61" fmla="*/ 8 h 27"/>
                          <a:gd name="T62" fmla="*/ 0 w 17"/>
                          <a:gd name="T63" fmla="*/ 3 h 27"/>
                          <a:gd name="T64" fmla="*/ 3 w 17"/>
                          <a:gd name="T65" fmla="*/ 0 h 27"/>
                          <a:gd name="T66" fmla="*/ 7 w 17"/>
                          <a:gd name="T67" fmla="*/ 0 h 27"/>
                          <a:gd name="T68" fmla="*/ 5 w 17"/>
                          <a:gd name="T69" fmla="*/ 3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17" h="27">
                            <a:moveTo>
                              <a:pt x="5" y="3"/>
                            </a:moveTo>
                            <a:cubicBezTo>
                              <a:pt x="5" y="4"/>
                              <a:pt x="7" y="3"/>
                              <a:pt x="8" y="3"/>
                            </a:cubicBezTo>
                            <a:cubicBezTo>
                              <a:pt x="9" y="3"/>
                              <a:pt x="9" y="4"/>
                              <a:pt x="9" y="6"/>
                            </a:cubicBezTo>
                            <a:cubicBezTo>
                              <a:pt x="8" y="6"/>
                              <a:pt x="7" y="6"/>
                              <a:pt x="6" y="7"/>
                            </a:cubicBezTo>
                            <a:cubicBezTo>
                              <a:pt x="7" y="9"/>
                              <a:pt x="8" y="9"/>
                              <a:pt x="9" y="9"/>
                            </a:cubicBezTo>
                            <a:cubicBezTo>
                              <a:pt x="9" y="11"/>
                              <a:pt x="12" y="10"/>
                              <a:pt x="11" y="13"/>
                            </a:cubicBezTo>
                            <a:cubicBezTo>
                              <a:pt x="11" y="13"/>
                              <a:pt x="12" y="13"/>
                              <a:pt x="12" y="14"/>
                            </a:cubicBezTo>
                            <a:cubicBezTo>
                              <a:pt x="12" y="15"/>
                              <a:pt x="14" y="14"/>
                              <a:pt x="14" y="15"/>
                            </a:cubicBezTo>
                            <a:cubicBezTo>
                              <a:pt x="14" y="16"/>
                              <a:pt x="14" y="16"/>
                              <a:pt x="13" y="17"/>
                            </a:cubicBezTo>
                            <a:cubicBezTo>
                              <a:pt x="15" y="17"/>
                              <a:pt x="16" y="17"/>
                              <a:pt x="16" y="18"/>
                            </a:cubicBezTo>
                            <a:cubicBezTo>
                              <a:pt x="16" y="18"/>
                              <a:pt x="17" y="20"/>
                              <a:pt x="16" y="21"/>
                            </a:cubicBezTo>
                            <a:cubicBezTo>
                              <a:pt x="16" y="21"/>
                              <a:pt x="15" y="21"/>
                              <a:pt x="15" y="21"/>
                            </a:cubicBezTo>
                            <a:cubicBezTo>
                              <a:pt x="15" y="21"/>
                              <a:pt x="16" y="21"/>
                              <a:pt x="16" y="21"/>
                            </a:cubicBezTo>
                            <a:cubicBezTo>
                              <a:pt x="16" y="22"/>
                              <a:pt x="15" y="22"/>
                              <a:pt x="15" y="23"/>
                            </a:cubicBezTo>
                            <a:cubicBezTo>
                              <a:pt x="15" y="23"/>
                              <a:pt x="15" y="24"/>
                              <a:pt x="14" y="24"/>
                            </a:cubicBezTo>
                            <a:cubicBezTo>
                              <a:pt x="12" y="24"/>
                              <a:pt x="11" y="23"/>
                              <a:pt x="8" y="23"/>
                            </a:cubicBezTo>
                            <a:cubicBezTo>
                              <a:pt x="7" y="24"/>
                              <a:pt x="8" y="24"/>
                              <a:pt x="6" y="24"/>
                            </a:cubicBezTo>
                            <a:cubicBezTo>
                              <a:pt x="6" y="25"/>
                              <a:pt x="2" y="27"/>
                              <a:pt x="3" y="24"/>
                            </a:cubicBezTo>
                            <a:cubicBezTo>
                              <a:pt x="3" y="24"/>
                              <a:pt x="3" y="23"/>
                              <a:pt x="4" y="23"/>
                            </a:cubicBezTo>
                            <a:cubicBezTo>
                              <a:pt x="4" y="23"/>
                              <a:pt x="4" y="24"/>
                              <a:pt x="4" y="24"/>
                            </a:cubicBezTo>
                            <a:cubicBezTo>
                              <a:pt x="5" y="24"/>
                              <a:pt x="4" y="23"/>
                              <a:pt x="5" y="23"/>
                            </a:cubicBezTo>
                            <a:cubicBezTo>
                              <a:pt x="5" y="22"/>
                              <a:pt x="7" y="23"/>
                              <a:pt x="8" y="22"/>
                            </a:cubicBezTo>
                            <a:cubicBezTo>
                              <a:pt x="8" y="20"/>
                              <a:pt x="5" y="22"/>
                              <a:pt x="4" y="21"/>
                            </a:cubicBezTo>
                            <a:cubicBezTo>
                              <a:pt x="4" y="18"/>
                              <a:pt x="4" y="18"/>
                              <a:pt x="4" y="18"/>
                            </a:cubicBezTo>
                            <a:cubicBezTo>
                              <a:pt x="5" y="18"/>
                              <a:pt x="6" y="17"/>
                              <a:pt x="5" y="17"/>
                            </a:cubicBezTo>
                            <a:cubicBezTo>
                              <a:pt x="5" y="15"/>
                              <a:pt x="6" y="18"/>
                              <a:pt x="7" y="17"/>
                            </a:cubicBezTo>
                            <a:cubicBezTo>
                              <a:pt x="8" y="17"/>
                              <a:pt x="6" y="15"/>
                              <a:pt x="7" y="14"/>
                            </a:cubicBezTo>
                            <a:cubicBezTo>
                              <a:pt x="7" y="13"/>
                              <a:pt x="5" y="13"/>
                              <a:pt x="6" y="12"/>
                            </a:cubicBezTo>
                            <a:cubicBezTo>
                              <a:pt x="5" y="12"/>
                              <a:pt x="5" y="12"/>
                              <a:pt x="4" y="12"/>
                            </a:cubicBezTo>
                            <a:cubicBezTo>
                              <a:pt x="4" y="10"/>
                              <a:pt x="4" y="10"/>
                              <a:pt x="4" y="10"/>
                            </a:cubicBezTo>
                            <a:cubicBezTo>
                              <a:pt x="4" y="9"/>
                              <a:pt x="2" y="9"/>
                              <a:pt x="2" y="8"/>
                            </a:cubicBezTo>
                            <a:cubicBezTo>
                              <a:pt x="2" y="6"/>
                              <a:pt x="2" y="3"/>
                              <a:pt x="0" y="3"/>
                            </a:cubicBezTo>
                            <a:cubicBezTo>
                              <a:pt x="1" y="2"/>
                              <a:pt x="2" y="2"/>
                              <a:pt x="3" y="0"/>
                            </a:cubicBezTo>
                            <a:cubicBezTo>
                              <a:pt x="7" y="0"/>
                              <a:pt x="7" y="0"/>
                              <a:pt x="7" y="0"/>
                            </a:cubicBezTo>
                            <a:cubicBezTo>
                              <a:pt x="6" y="1"/>
                              <a:pt x="5" y="2"/>
                              <a:pt x="5" y="3"/>
                            </a:cubicBezTo>
                          </a:path>
                        </a:pathLst>
                      </a:custGeom>
                      <a:grpFill/>
                      <a:ln w="3175" cap="rnd" cmpd="sng">
                        <a:noFill/>
                        <a:prstDash val="solid"/>
                        <a:round/>
                        <a:headEnd/>
                        <a:tailEnd/>
                      </a:ln>
                      <a:ex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01" name="Freeform 1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2925" y="1382713"/>
                        <a:ext cx="214313" cy="111125"/>
                      </a:xfrm>
                      <a:custGeom>
                        <a:avLst/>
                        <a:gdLst>
                          <a:gd name="T0" fmla="*/ 11 w 31"/>
                          <a:gd name="T1" fmla="*/ 11 h 16"/>
                          <a:gd name="T2" fmla="*/ 10 w 31"/>
                          <a:gd name="T3" fmla="*/ 11 h 16"/>
                          <a:gd name="T4" fmla="*/ 7 w 31"/>
                          <a:gd name="T5" fmla="*/ 11 h 16"/>
                          <a:gd name="T6" fmla="*/ 9 w 31"/>
                          <a:gd name="T7" fmla="*/ 10 h 16"/>
                          <a:gd name="T8" fmla="*/ 12 w 31"/>
                          <a:gd name="T9" fmla="*/ 8 h 16"/>
                          <a:gd name="T10" fmla="*/ 11 w 31"/>
                          <a:gd name="T11" fmla="*/ 6 h 16"/>
                          <a:gd name="T12" fmla="*/ 8 w 31"/>
                          <a:gd name="T13" fmla="*/ 6 h 16"/>
                          <a:gd name="T14" fmla="*/ 6 w 31"/>
                          <a:gd name="T15" fmla="*/ 8 h 16"/>
                          <a:gd name="T16" fmla="*/ 2 w 31"/>
                          <a:gd name="T17" fmla="*/ 8 h 16"/>
                          <a:gd name="T18" fmla="*/ 2 w 31"/>
                          <a:gd name="T19" fmla="*/ 4 h 16"/>
                          <a:gd name="T20" fmla="*/ 1 w 31"/>
                          <a:gd name="T21" fmla="*/ 4 h 16"/>
                          <a:gd name="T22" fmla="*/ 1 w 31"/>
                          <a:gd name="T23" fmla="*/ 2 h 16"/>
                          <a:gd name="T24" fmla="*/ 2 w 31"/>
                          <a:gd name="T25" fmla="*/ 2 h 16"/>
                          <a:gd name="T26" fmla="*/ 5 w 31"/>
                          <a:gd name="T27" fmla="*/ 1 h 16"/>
                          <a:gd name="T28" fmla="*/ 6 w 31"/>
                          <a:gd name="T29" fmla="*/ 3 h 16"/>
                          <a:gd name="T30" fmla="*/ 10 w 31"/>
                          <a:gd name="T31" fmla="*/ 3 h 16"/>
                          <a:gd name="T32" fmla="*/ 11 w 31"/>
                          <a:gd name="T33" fmla="*/ 1 h 16"/>
                          <a:gd name="T34" fmla="*/ 17 w 31"/>
                          <a:gd name="T35" fmla="*/ 2 h 16"/>
                          <a:gd name="T36" fmla="*/ 17 w 31"/>
                          <a:gd name="T37" fmla="*/ 2 h 16"/>
                          <a:gd name="T38" fmla="*/ 19 w 31"/>
                          <a:gd name="T39" fmla="*/ 3 h 16"/>
                          <a:gd name="T40" fmla="*/ 19 w 31"/>
                          <a:gd name="T41" fmla="*/ 4 h 16"/>
                          <a:gd name="T42" fmla="*/ 22 w 31"/>
                          <a:gd name="T43" fmla="*/ 4 h 16"/>
                          <a:gd name="T44" fmla="*/ 25 w 31"/>
                          <a:gd name="T45" fmla="*/ 5 h 16"/>
                          <a:gd name="T46" fmla="*/ 25 w 31"/>
                          <a:gd name="T47" fmla="*/ 6 h 16"/>
                          <a:gd name="T48" fmla="*/ 26 w 31"/>
                          <a:gd name="T49" fmla="*/ 7 h 16"/>
                          <a:gd name="T50" fmla="*/ 26 w 31"/>
                          <a:gd name="T51" fmla="*/ 8 h 16"/>
                          <a:gd name="T52" fmla="*/ 27 w 31"/>
                          <a:gd name="T53" fmla="*/ 8 h 16"/>
                          <a:gd name="T54" fmla="*/ 27 w 31"/>
                          <a:gd name="T55" fmla="*/ 9 h 16"/>
                          <a:gd name="T56" fmla="*/ 29 w 31"/>
                          <a:gd name="T57" fmla="*/ 9 h 16"/>
                          <a:gd name="T58" fmla="*/ 29 w 31"/>
                          <a:gd name="T59" fmla="*/ 10 h 16"/>
                          <a:gd name="T60" fmla="*/ 31 w 31"/>
                          <a:gd name="T61" fmla="*/ 10 h 16"/>
                          <a:gd name="T62" fmla="*/ 29 w 31"/>
                          <a:gd name="T63" fmla="*/ 11 h 16"/>
                          <a:gd name="T64" fmla="*/ 29 w 31"/>
                          <a:gd name="T65" fmla="*/ 12 h 16"/>
                          <a:gd name="T66" fmla="*/ 24 w 31"/>
                          <a:gd name="T67" fmla="*/ 12 h 16"/>
                          <a:gd name="T68" fmla="*/ 24 w 31"/>
                          <a:gd name="T69" fmla="*/ 9 h 16"/>
                          <a:gd name="T70" fmla="*/ 18 w 31"/>
                          <a:gd name="T71" fmla="*/ 8 h 16"/>
                          <a:gd name="T72" fmla="*/ 18 w 31"/>
                          <a:gd name="T73" fmla="*/ 10 h 16"/>
                          <a:gd name="T74" fmla="*/ 17 w 31"/>
                          <a:gd name="T75" fmla="*/ 10 h 16"/>
                          <a:gd name="T76" fmla="*/ 16 w 31"/>
                          <a:gd name="T77" fmla="*/ 11 h 16"/>
                          <a:gd name="T78" fmla="*/ 16 w 31"/>
                          <a:gd name="T79" fmla="*/ 11 h 16"/>
                          <a:gd name="T80" fmla="*/ 15 w 31"/>
                          <a:gd name="T81" fmla="*/ 12 h 16"/>
                          <a:gd name="T82" fmla="*/ 15 w 31"/>
                          <a:gd name="T83" fmla="*/ 15 h 16"/>
                          <a:gd name="T84" fmla="*/ 8 w 31"/>
                          <a:gd name="T85" fmla="*/ 13 h 16"/>
                          <a:gd name="T86" fmla="*/ 9 w 31"/>
                          <a:gd name="T87" fmla="*/ 12 h 16"/>
                          <a:gd name="T88" fmla="*/ 11 w 31"/>
                          <a:gd name="T89" fmla="*/ 12 h 16"/>
                          <a:gd name="T90" fmla="*/ 11 w 31"/>
                          <a:gd name="T91" fmla="*/ 11 h 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31" h="16">
                            <a:moveTo>
                              <a:pt x="11" y="11"/>
                            </a:moveTo>
                            <a:cubicBezTo>
                              <a:pt x="11" y="10"/>
                              <a:pt x="10" y="11"/>
                              <a:pt x="10" y="11"/>
                            </a:cubicBezTo>
                            <a:cubicBezTo>
                              <a:pt x="9" y="12"/>
                              <a:pt x="9" y="10"/>
                              <a:pt x="7" y="11"/>
                            </a:cubicBezTo>
                            <a:cubicBezTo>
                              <a:pt x="7" y="10"/>
                              <a:pt x="8" y="10"/>
                              <a:pt x="9" y="10"/>
                            </a:cubicBezTo>
                            <a:cubicBezTo>
                              <a:pt x="10" y="9"/>
                              <a:pt x="11" y="8"/>
                              <a:pt x="12" y="8"/>
                            </a:cubicBezTo>
                            <a:cubicBezTo>
                              <a:pt x="12" y="7"/>
                              <a:pt x="11" y="7"/>
                              <a:pt x="11" y="6"/>
                            </a:cubicBezTo>
                            <a:cubicBezTo>
                              <a:pt x="10" y="6"/>
                              <a:pt x="9" y="8"/>
                              <a:pt x="8" y="6"/>
                            </a:cubicBezTo>
                            <a:cubicBezTo>
                              <a:pt x="7" y="7"/>
                              <a:pt x="7" y="8"/>
                              <a:pt x="6" y="8"/>
                            </a:cubicBezTo>
                            <a:cubicBezTo>
                              <a:pt x="4" y="8"/>
                              <a:pt x="4" y="7"/>
                              <a:pt x="2" y="8"/>
                            </a:cubicBezTo>
                            <a:cubicBezTo>
                              <a:pt x="3" y="7"/>
                              <a:pt x="3" y="6"/>
                              <a:pt x="2" y="4"/>
                            </a:cubicBezTo>
                            <a:cubicBezTo>
                              <a:pt x="2" y="4"/>
                              <a:pt x="1" y="4"/>
                              <a:pt x="1" y="4"/>
                            </a:cubicBezTo>
                            <a:cubicBezTo>
                              <a:pt x="0" y="5"/>
                              <a:pt x="1" y="3"/>
                              <a:pt x="1" y="2"/>
                            </a:cubicBezTo>
                            <a:cubicBezTo>
                              <a:pt x="1" y="2"/>
                              <a:pt x="2" y="2"/>
                              <a:pt x="2" y="2"/>
                            </a:cubicBezTo>
                            <a:cubicBezTo>
                              <a:pt x="2" y="1"/>
                              <a:pt x="5" y="2"/>
                              <a:pt x="5" y="1"/>
                            </a:cubicBezTo>
                            <a:cubicBezTo>
                              <a:pt x="6" y="1"/>
                              <a:pt x="5" y="2"/>
                              <a:pt x="6" y="3"/>
                            </a:cubicBezTo>
                            <a:cubicBezTo>
                              <a:pt x="8" y="3"/>
                              <a:pt x="10" y="0"/>
                              <a:pt x="10" y="3"/>
                            </a:cubicBezTo>
                            <a:cubicBezTo>
                              <a:pt x="11" y="4"/>
                              <a:pt x="12" y="3"/>
                              <a:pt x="11" y="1"/>
                            </a:cubicBezTo>
                            <a:cubicBezTo>
                              <a:pt x="13" y="2"/>
                              <a:pt x="15" y="2"/>
                              <a:pt x="17" y="2"/>
                            </a:cubicBezTo>
                            <a:cubicBezTo>
                              <a:pt x="17" y="2"/>
                              <a:pt x="17" y="3"/>
                              <a:pt x="17" y="2"/>
                            </a:cubicBezTo>
                            <a:cubicBezTo>
                              <a:pt x="18" y="2"/>
                              <a:pt x="17" y="4"/>
                              <a:pt x="19" y="3"/>
                            </a:cubicBezTo>
                            <a:cubicBezTo>
                              <a:pt x="19" y="4"/>
                              <a:pt x="19" y="4"/>
                              <a:pt x="19" y="4"/>
                            </a:cubicBezTo>
                            <a:cubicBezTo>
                              <a:pt x="20" y="4"/>
                              <a:pt x="22" y="5"/>
                              <a:pt x="22" y="4"/>
                            </a:cubicBezTo>
                            <a:cubicBezTo>
                              <a:pt x="22" y="4"/>
                              <a:pt x="23" y="5"/>
                              <a:pt x="25" y="5"/>
                            </a:cubicBezTo>
                            <a:cubicBezTo>
                              <a:pt x="24" y="6"/>
                              <a:pt x="24" y="6"/>
                              <a:pt x="25" y="6"/>
                            </a:cubicBezTo>
                            <a:cubicBezTo>
                              <a:pt x="26" y="6"/>
                              <a:pt x="25" y="7"/>
                              <a:pt x="26" y="7"/>
                            </a:cubicBezTo>
                            <a:cubicBezTo>
                              <a:pt x="27" y="7"/>
                              <a:pt x="26" y="7"/>
                              <a:pt x="26" y="8"/>
                            </a:cubicBezTo>
                            <a:cubicBezTo>
                              <a:pt x="27" y="8"/>
                              <a:pt x="27" y="7"/>
                              <a:pt x="27" y="8"/>
                            </a:cubicBezTo>
                            <a:cubicBezTo>
                              <a:pt x="28" y="8"/>
                              <a:pt x="27" y="9"/>
                              <a:pt x="27" y="9"/>
                            </a:cubicBezTo>
                            <a:cubicBezTo>
                              <a:pt x="28" y="9"/>
                              <a:pt x="28" y="9"/>
                              <a:pt x="29" y="9"/>
                            </a:cubicBezTo>
                            <a:cubicBezTo>
                              <a:pt x="29" y="9"/>
                              <a:pt x="29" y="10"/>
                              <a:pt x="29" y="10"/>
                            </a:cubicBezTo>
                            <a:cubicBezTo>
                              <a:pt x="30" y="10"/>
                              <a:pt x="30" y="9"/>
                              <a:pt x="31" y="10"/>
                            </a:cubicBezTo>
                            <a:cubicBezTo>
                              <a:pt x="31" y="12"/>
                              <a:pt x="29" y="11"/>
                              <a:pt x="29" y="11"/>
                            </a:cubicBezTo>
                            <a:cubicBezTo>
                              <a:pt x="29" y="11"/>
                              <a:pt x="29" y="12"/>
                              <a:pt x="29" y="12"/>
                            </a:cubicBezTo>
                            <a:cubicBezTo>
                              <a:pt x="28" y="12"/>
                              <a:pt x="25" y="12"/>
                              <a:pt x="24" y="12"/>
                            </a:cubicBezTo>
                            <a:cubicBezTo>
                              <a:pt x="23" y="10"/>
                              <a:pt x="24" y="11"/>
                              <a:pt x="24" y="9"/>
                            </a:cubicBezTo>
                            <a:cubicBezTo>
                              <a:pt x="23" y="7"/>
                              <a:pt x="20" y="7"/>
                              <a:pt x="18" y="8"/>
                            </a:cubicBezTo>
                            <a:cubicBezTo>
                              <a:pt x="18" y="8"/>
                              <a:pt x="18" y="9"/>
                              <a:pt x="18" y="10"/>
                            </a:cubicBezTo>
                            <a:cubicBezTo>
                              <a:pt x="18" y="10"/>
                              <a:pt x="17" y="10"/>
                              <a:pt x="17" y="10"/>
                            </a:cubicBezTo>
                            <a:cubicBezTo>
                              <a:pt x="16" y="10"/>
                              <a:pt x="17" y="11"/>
                              <a:pt x="16" y="11"/>
                            </a:cubicBezTo>
                            <a:cubicBezTo>
                              <a:pt x="16" y="11"/>
                              <a:pt x="16" y="11"/>
                              <a:pt x="16" y="11"/>
                            </a:cubicBezTo>
                            <a:cubicBezTo>
                              <a:pt x="16" y="12"/>
                              <a:pt x="15" y="12"/>
                              <a:pt x="15" y="12"/>
                            </a:cubicBezTo>
                            <a:cubicBezTo>
                              <a:pt x="14" y="14"/>
                              <a:pt x="15" y="13"/>
                              <a:pt x="15" y="15"/>
                            </a:cubicBezTo>
                            <a:cubicBezTo>
                              <a:pt x="13" y="16"/>
                              <a:pt x="8" y="16"/>
                              <a:pt x="8" y="13"/>
                            </a:cubicBezTo>
                            <a:cubicBezTo>
                              <a:pt x="9" y="13"/>
                              <a:pt x="9" y="13"/>
                              <a:pt x="9" y="12"/>
                            </a:cubicBezTo>
                            <a:cubicBezTo>
                              <a:pt x="11" y="12"/>
                              <a:pt x="10" y="13"/>
                              <a:pt x="11" y="12"/>
                            </a:cubicBezTo>
                            <a:cubicBezTo>
                              <a:pt x="11" y="11"/>
                              <a:pt x="10" y="11"/>
                              <a:pt x="11" y="11"/>
                            </a:cubicBezTo>
                          </a:path>
                        </a:pathLst>
                      </a:custGeom>
                      <a:grpFill/>
                      <a:ln w="3175" cap="rnd" cmpd="sng">
                        <a:noFill/>
                        <a:prstDash val="solid"/>
                        <a:round/>
                        <a:headEnd/>
                        <a:tailEnd/>
                      </a:ln>
                      <a:ex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94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5629275" y="2889250"/>
                      <a:ext cx="160338" cy="166688"/>
                    </a:xfrm>
                    <a:custGeom>
                      <a:avLst/>
                      <a:gdLst>
                        <a:gd name="T0" fmla="*/ 2 w 23"/>
                        <a:gd name="T1" fmla="*/ 3 h 24"/>
                        <a:gd name="T2" fmla="*/ 1 w 23"/>
                        <a:gd name="T3" fmla="*/ 2 h 24"/>
                        <a:gd name="T4" fmla="*/ 0 w 23"/>
                        <a:gd name="T5" fmla="*/ 1 h 24"/>
                        <a:gd name="T6" fmla="*/ 5 w 23"/>
                        <a:gd name="T7" fmla="*/ 0 h 24"/>
                        <a:gd name="T8" fmla="*/ 7 w 23"/>
                        <a:gd name="T9" fmla="*/ 1 h 24"/>
                        <a:gd name="T10" fmla="*/ 7 w 23"/>
                        <a:gd name="T11" fmla="*/ 2 h 24"/>
                        <a:gd name="T12" fmla="*/ 8 w 23"/>
                        <a:gd name="T13" fmla="*/ 3 h 24"/>
                        <a:gd name="T14" fmla="*/ 10 w 23"/>
                        <a:gd name="T15" fmla="*/ 5 h 24"/>
                        <a:gd name="T16" fmla="*/ 14 w 23"/>
                        <a:gd name="T17" fmla="*/ 8 h 24"/>
                        <a:gd name="T18" fmla="*/ 15 w 23"/>
                        <a:gd name="T19" fmla="*/ 9 h 24"/>
                        <a:gd name="T20" fmla="*/ 16 w 23"/>
                        <a:gd name="T21" fmla="*/ 10 h 24"/>
                        <a:gd name="T22" fmla="*/ 17 w 23"/>
                        <a:gd name="T23" fmla="*/ 11 h 24"/>
                        <a:gd name="T24" fmla="*/ 17 w 23"/>
                        <a:gd name="T25" fmla="*/ 12 h 24"/>
                        <a:gd name="T26" fmla="*/ 18 w 23"/>
                        <a:gd name="T27" fmla="*/ 13 h 24"/>
                        <a:gd name="T28" fmla="*/ 20 w 23"/>
                        <a:gd name="T29" fmla="*/ 15 h 24"/>
                        <a:gd name="T30" fmla="*/ 21 w 23"/>
                        <a:gd name="T31" fmla="*/ 16 h 24"/>
                        <a:gd name="T32" fmla="*/ 22 w 23"/>
                        <a:gd name="T33" fmla="*/ 18 h 24"/>
                        <a:gd name="T34" fmla="*/ 23 w 23"/>
                        <a:gd name="T35" fmla="*/ 21 h 24"/>
                        <a:gd name="T36" fmla="*/ 23 w 23"/>
                        <a:gd name="T37" fmla="*/ 22 h 24"/>
                        <a:gd name="T38" fmla="*/ 21 w 23"/>
                        <a:gd name="T39" fmla="*/ 23 h 24"/>
                        <a:gd name="T40" fmla="*/ 18 w 23"/>
                        <a:gd name="T41" fmla="*/ 23 h 24"/>
                        <a:gd name="T42" fmla="*/ 18 w 23"/>
                        <a:gd name="T43" fmla="*/ 22 h 24"/>
                        <a:gd name="T44" fmla="*/ 17 w 23"/>
                        <a:gd name="T45" fmla="*/ 22 h 24"/>
                        <a:gd name="T46" fmla="*/ 15 w 23"/>
                        <a:gd name="T47" fmla="*/ 19 h 24"/>
                        <a:gd name="T48" fmla="*/ 15 w 23"/>
                        <a:gd name="T49" fmla="*/ 18 h 24"/>
                        <a:gd name="T50" fmla="*/ 15 w 23"/>
                        <a:gd name="T51" fmla="*/ 18 h 24"/>
                        <a:gd name="T52" fmla="*/ 14 w 23"/>
                        <a:gd name="T53" fmla="*/ 17 h 24"/>
                        <a:gd name="T54" fmla="*/ 13 w 23"/>
                        <a:gd name="T55" fmla="*/ 17 h 24"/>
                        <a:gd name="T56" fmla="*/ 11 w 23"/>
                        <a:gd name="T57" fmla="*/ 15 h 24"/>
                        <a:gd name="T58" fmla="*/ 10 w 23"/>
                        <a:gd name="T59" fmla="*/ 11 h 24"/>
                        <a:gd name="T60" fmla="*/ 9 w 23"/>
                        <a:gd name="T61" fmla="*/ 13 h 24"/>
                        <a:gd name="T62" fmla="*/ 8 w 23"/>
                        <a:gd name="T63" fmla="*/ 10 h 24"/>
                        <a:gd name="T64" fmla="*/ 7 w 23"/>
                        <a:gd name="T65" fmla="*/ 9 h 24"/>
                        <a:gd name="T66" fmla="*/ 6 w 23"/>
                        <a:gd name="T67" fmla="*/ 8 h 24"/>
                        <a:gd name="T68" fmla="*/ 6 w 23"/>
                        <a:gd name="T69" fmla="*/ 6 h 24"/>
                        <a:gd name="T70" fmla="*/ 4 w 23"/>
                        <a:gd name="T71" fmla="*/ 5 h 24"/>
                        <a:gd name="T72" fmla="*/ 3 w 23"/>
                        <a:gd name="T73" fmla="*/ 4 h 24"/>
                        <a:gd name="T74" fmla="*/ 2 w 23"/>
                        <a:gd name="T75" fmla="*/ 3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23" h="24">
                          <a:moveTo>
                            <a:pt x="2" y="3"/>
                          </a:moveTo>
                          <a:cubicBezTo>
                            <a:pt x="2" y="2"/>
                            <a:pt x="2" y="3"/>
                            <a:pt x="1" y="2"/>
                          </a:cubicBezTo>
                          <a:cubicBezTo>
                            <a:pt x="1" y="2"/>
                            <a:pt x="1" y="1"/>
                            <a:pt x="0" y="1"/>
                          </a:cubicBezTo>
                          <a:cubicBezTo>
                            <a:pt x="2" y="0"/>
                            <a:pt x="3" y="1"/>
                            <a:pt x="5" y="0"/>
                          </a:cubicBezTo>
                          <a:cubicBezTo>
                            <a:pt x="4" y="2"/>
                            <a:pt x="6" y="1"/>
                            <a:pt x="7" y="1"/>
                          </a:cubicBezTo>
                          <a:cubicBezTo>
                            <a:pt x="7" y="1"/>
                            <a:pt x="6" y="2"/>
                            <a:pt x="7" y="2"/>
                          </a:cubicBezTo>
                          <a:cubicBezTo>
                            <a:pt x="7" y="3"/>
                            <a:pt x="8" y="2"/>
                            <a:pt x="8" y="3"/>
                          </a:cubicBezTo>
                          <a:cubicBezTo>
                            <a:pt x="9" y="3"/>
                            <a:pt x="9" y="4"/>
                            <a:pt x="10" y="5"/>
                          </a:cubicBezTo>
                          <a:cubicBezTo>
                            <a:pt x="11" y="5"/>
                            <a:pt x="12" y="8"/>
                            <a:pt x="14" y="8"/>
                          </a:cubicBezTo>
                          <a:cubicBezTo>
                            <a:pt x="15" y="8"/>
                            <a:pt x="14" y="9"/>
                            <a:pt x="15" y="9"/>
                          </a:cubicBezTo>
                          <a:cubicBezTo>
                            <a:pt x="15" y="10"/>
                            <a:pt x="16" y="10"/>
                            <a:pt x="16" y="10"/>
                          </a:cubicBezTo>
                          <a:cubicBezTo>
                            <a:pt x="16" y="10"/>
                            <a:pt x="17" y="11"/>
                            <a:pt x="17" y="11"/>
                          </a:cubicBezTo>
                          <a:cubicBezTo>
                            <a:pt x="17" y="11"/>
                            <a:pt x="17" y="12"/>
                            <a:pt x="17" y="12"/>
                          </a:cubicBezTo>
                          <a:cubicBezTo>
                            <a:pt x="18" y="12"/>
                            <a:pt x="18" y="13"/>
                            <a:pt x="18" y="13"/>
                          </a:cubicBezTo>
                          <a:cubicBezTo>
                            <a:pt x="19" y="14"/>
                            <a:pt x="19" y="15"/>
                            <a:pt x="20" y="15"/>
                          </a:cubicBezTo>
                          <a:cubicBezTo>
                            <a:pt x="20" y="15"/>
                            <a:pt x="21" y="16"/>
                            <a:pt x="21" y="16"/>
                          </a:cubicBezTo>
                          <a:cubicBezTo>
                            <a:pt x="22" y="16"/>
                            <a:pt x="21" y="18"/>
                            <a:pt x="22" y="18"/>
                          </a:cubicBezTo>
                          <a:cubicBezTo>
                            <a:pt x="23" y="18"/>
                            <a:pt x="23" y="20"/>
                            <a:pt x="23" y="21"/>
                          </a:cubicBezTo>
                          <a:cubicBezTo>
                            <a:pt x="23" y="21"/>
                            <a:pt x="21" y="22"/>
                            <a:pt x="23" y="22"/>
                          </a:cubicBezTo>
                          <a:cubicBezTo>
                            <a:pt x="23" y="24"/>
                            <a:pt x="21" y="23"/>
                            <a:pt x="21" y="23"/>
                          </a:cubicBezTo>
                          <a:cubicBezTo>
                            <a:pt x="20" y="23"/>
                            <a:pt x="19" y="23"/>
                            <a:pt x="18" y="23"/>
                          </a:cubicBezTo>
                          <a:cubicBezTo>
                            <a:pt x="18" y="23"/>
                            <a:pt x="18" y="22"/>
                            <a:pt x="18" y="22"/>
                          </a:cubicBezTo>
                          <a:cubicBezTo>
                            <a:pt x="18" y="21"/>
                            <a:pt x="18" y="22"/>
                            <a:pt x="17" y="22"/>
                          </a:cubicBezTo>
                          <a:cubicBezTo>
                            <a:pt x="17" y="21"/>
                            <a:pt x="16" y="19"/>
                            <a:pt x="15" y="19"/>
                          </a:cubicBezTo>
                          <a:cubicBezTo>
                            <a:pt x="15" y="19"/>
                            <a:pt x="15" y="19"/>
                            <a:pt x="15" y="18"/>
                          </a:cubicBezTo>
                          <a:cubicBezTo>
                            <a:pt x="15" y="18"/>
                            <a:pt x="15" y="18"/>
                            <a:pt x="15" y="18"/>
                          </a:cubicBezTo>
                          <a:cubicBezTo>
                            <a:pt x="14" y="19"/>
                            <a:pt x="14" y="18"/>
                            <a:pt x="14" y="17"/>
                          </a:cubicBezTo>
                          <a:cubicBezTo>
                            <a:pt x="14" y="17"/>
                            <a:pt x="13" y="18"/>
                            <a:pt x="13" y="17"/>
                          </a:cubicBezTo>
                          <a:cubicBezTo>
                            <a:pt x="12" y="17"/>
                            <a:pt x="12" y="15"/>
                            <a:pt x="11" y="15"/>
                          </a:cubicBezTo>
                          <a:cubicBezTo>
                            <a:pt x="12" y="13"/>
                            <a:pt x="10" y="13"/>
                            <a:pt x="10" y="11"/>
                          </a:cubicBezTo>
                          <a:cubicBezTo>
                            <a:pt x="9" y="11"/>
                            <a:pt x="9" y="12"/>
                            <a:pt x="9" y="13"/>
                          </a:cubicBezTo>
                          <a:cubicBezTo>
                            <a:pt x="8" y="12"/>
                            <a:pt x="9" y="11"/>
                            <a:pt x="8" y="10"/>
                          </a:cubicBezTo>
                          <a:cubicBezTo>
                            <a:pt x="8" y="10"/>
                            <a:pt x="7" y="9"/>
                            <a:pt x="7" y="9"/>
                          </a:cubicBezTo>
                          <a:cubicBezTo>
                            <a:pt x="7" y="9"/>
                            <a:pt x="7" y="8"/>
                            <a:pt x="6" y="8"/>
                          </a:cubicBezTo>
                          <a:cubicBezTo>
                            <a:pt x="6" y="7"/>
                            <a:pt x="6" y="7"/>
                            <a:pt x="6" y="6"/>
                          </a:cubicBezTo>
                          <a:cubicBezTo>
                            <a:pt x="5" y="6"/>
                            <a:pt x="4" y="5"/>
                            <a:pt x="4" y="5"/>
                          </a:cubicBezTo>
                          <a:cubicBezTo>
                            <a:pt x="4" y="5"/>
                            <a:pt x="3" y="4"/>
                            <a:pt x="3" y="4"/>
                          </a:cubicBezTo>
                          <a:cubicBezTo>
                            <a:pt x="3" y="3"/>
                            <a:pt x="4" y="2"/>
                            <a:pt x="2" y="3"/>
                          </a:cubicBezTo>
                        </a:path>
                      </a:pathLst>
                    </a:custGeom>
                    <a:grpFill/>
                    <a:ln w="3175" cap="rnd" cmpd="sng">
                      <a:noFill/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5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4845050" y="3152775"/>
                      <a:ext cx="111125" cy="209550"/>
                    </a:xfrm>
                    <a:custGeom>
                      <a:avLst/>
                      <a:gdLst>
                        <a:gd name="T0" fmla="*/ 12 w 16"/>
                        <a:gd name="T1" fmla="*/ 0 h 30"/>
                        <a:gd name="T2" fmla="*/ 15 w 16"/>
                        <a:gd name="T3" fmla="*/ 0 h 30"/>
                        <a:gd name="T4" fmla="*/ 14 w 16"/>
                        <a:gd name="T5" fmla="*/ 10 h 30"/>
                        <a:gd name="T6" fmla="*/ 12 w 16"/>
                        <a:gd name="T7" fmla="*/ 16 h 30"/>
                        <a:gd name="T8" fmla="*/ 11 w 16"/>
                        <a:gd name="T9" fmla="*/ 19 h 30"/>
                        <a:gd name="T10" fmla="*/ 10 w 16"/>
                        <a:gd name="T11" fmla="*/ 22 h 30"/>
                        <a:gd name="T12" fmla="*/ 10 w 16"/>
                        <a:gd name="T13" fmla="*/ 23 h 30"/>
                        <a:gd name="T14" fmla="*/ 9 w 16"/>
                        <a:gd name="T15" fmla="*/ 24 h 30"/>
                        <a:gd name="T16" fmla="*/ 9 w 16"/>
                        <a:gd name="T17" fmla="*/ 27 h 30"/>
                        <a:gd name="T18" fmla="*/ 8 w 16"/>
                        <a:gd name="T19" fmla="*/ 27 h 30"/>
                        <a:gd name="T20" fmla="*/ 8 w 16"/>
                        <a:gd name="T21" fmla="*/ 29 h 30"/>
                        <a:gd name="T22" fmla="*/ 2 w 16"/>
                        <a:gd name="T23" fmla="*/ 29 h 30"/>
                        <a:gd name="T24" fmla="*/ 2 w 16"/>
                        <a:gd name="T25" fmla="*/ 27 h 30"/>
                        <a:gd name="T26" fmla="*/ 1 w 16"/>
                        <a:gd name="T27" fmla="*/ 26 h 30"/>
                        <a:gd name="T28" fmla="*/ 0 w 16"/>
                        <a:gd name="T29" fmla="*/ 25 h 30"/>
                        <a:gd name="T30" fmla="*/ 0 w 16"/>
                        <a:gd name="T31" fmla="*/ 23 h 30"/>
                        <a:gd name="T32" fmla="*/ 1 w 16"/>
                        <a:gd name="T33" fmla="*/ 23 h 30"/>
                        <a:gd name="T34" fmla="*/ 0 w 16"/>
                        <a:gd name="T35" fmla="*/ 22 h 30"/>
                        <a:gd name="T36" fmla="*/ 1 w 16"/>
                        <a:gd name="T37" fmla="*/ 20 h 30"/>
                        <a:gd name="T38" fmla="*/ 1 w 16"/>
                        <a:gd name="T39" fmla="*/ 19 h 30"/>
                        <a:gd name="T40" fmla="*/ 2 w 16"/>
                        <a:gd name="T41" fmla="*/ 18 h 30"/>
                        <a:gd name="T42" fmla="*/ 3 w 16"/>
                        <a:gd name="T43" fmla="*/ 16 h 30"/>
                        <a:gd name="T44" fmla="*/ 2 w 16"/>
                        <a:gd name="T45" fmla="*/ 14 h 30"/>
                        <a:gd name="T46" fmla="*/ 2 w 16"/>
                        <a:gd name="T47" fmla="*/ 11 h 30"/>
                        <a:gd name="T48" fmla="*/ 3 w 16"/>
                        <a:gd name="T49" fmla="*/ 10 h 30"/>
                        <a:gd name="T50" fmla="*/ 5 w 16"/>
                        <a:gd name="T51" fmla="*/ 9 h 30"/>
                        <a:gd name="T52" fmla="*/ 8 w 16"/>
                        <a:gd name="T53" fmla="*/ 7 h 30"/>
                        <a:gd name="T54" fmla="*/ 9 w 16"/>
                        <a:gd name="T55" fmla="*/ 7 h 30"/>
                        <a:gd name="T56" fmla="*/ 10 w 16"/>
                        <a:gd name="T57" fmla="*/ 4 h 30"/>
                        <a:gd name="T58" fmla="*/ 11 w 16"/>
                        <a:gd name="T59" fmla="*/ 3 h 30"/>
                        <a:gd name="T60" fmla="*/ 12 w 16"/>
                        <a:gd name="T61" fmla="*/ 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16" h="30">
                          <a:moveTo>
                            <a:pt x="12" y="0"/>
                          </a:moveTo>
                          <a:cubicBezTo>
                            <a:pt x="13" y="0"/>
                            <a:pt x="14" y="0"/>
                            <a:pt x="15" y="0"/>
                          </a:cubicBezTo>
                          <a:cubicBezTo>
                            <a:pt x="14" y="3"/>
                            <a:pt x="16" y="8"/>
                            <a:pt x="14" y="10"/>
                          </a:cubicBezTo>
                          <a:cubicBezTo>
                            <a:pt x="14" y="12"/>
                            <a:pt x="13" y="14"/>
                            <a:pt x="12" y="16"/>
                          </a:cubicBezTo>
                          <a:cubicBezTo>
                            <a:pt x="12" y="17"/>
                            <a:pt x="12" y="19"/>
                            <a:pt x="11" y="19"/>
                          </a:cubicBezTo>
                          <a:cubicBezTo>
                            <a:pt x="11" y="20"/>
                            <a:pt x="11" y="21"/>
                            <a:pt x="10" y="22"/>
                          </a:cubicBezTo>
                          <a:cubicBezTo>
                            <a:pt x="10" y="22"/>
                            <a:pt x="10" y="23"/>
                            <a:pt x="10" y="23"/>
                          </a:cubicBezTo>
                          <a:cubicBezTo>
                            <a:pt x="10" y="23"/>
                            <a:pt x="9" y="23"/>
                            <a:pt x="9" y="24"/>
                          </a:cubicBezTo>
                          <a:cubicBezTo>
                            <a:pt x="9" y="25"/>
                            <a:pt x="9" y="26"/>
                            <a:pt x="9" y="27"/>
                          </a:cubicBezTo>
                          <a:cubicBezTo>
                            <a:pt x="9" y="27"/>
                            <a:pt x="8" y="27"/>
                            <a:pt x="8" y="27"/>
                          </a:cubicBezTo>
                          <a:cubicBezTo>
                            <a:pt x="8" y="28"/>
                            <a:pt x="7" y="28"/>
                            <a:pt x="8" y="29"/>
                          </a:cubicBezTo>
                          <a:cubicBezTo>
                            <a:pt x="6" y="30"/>
                            <a:pt x="4" y="30"/>
                            <a:pt x="2" y="29"/>
                          </a:cubicBezTo>
                          <a:cubicBezTo>
                            <a:pt x="3" y="28"/>
                            <a:pt x="1" y="28"/>
                            <a:pt x="2" y="27"/>
                          </a:cubicBezTo>
                          <a:cubicBezTo>
                            <a:pt x="1" y="27"/>
                            <a:pt x="1" y="26"/>
                            <a:pt x="1" y="26"/>
                          </a:cubicBezTo>
                          <a:cubicBezTo>
                            <a:pt x="1" y="26"/>
                            <a:pt x="0" y="26"/>
                            <a:pt x="0" y="25"/>
                          </a:cubicBezTo>
                          <a:cubicBezTo>
                            <a:pt x="0" y="25"/>
                            <a:pt x="0" y="24"/>
                            <a:pt x="0" y="23"/>
                          </a:cubicBezTo>
                          <a:cubicBezTo>
                            <a:pt x="0" y="23"/>
                            <a:pt x="1" y="23"/>
                            <a:pt x="1" y="23"/>
                          </a:cubicBezTo>
                          <a:cubicBezTo>
                            <a:pt x="1" y="22"/>
                            <a:pt x="0" y="22"/>
                            <a:pt x="0" y="22"/>
                          </a:cubicBezTo>
                          <a:cubicBezTo>
                            <a:pt x="0" y="21"/>
                            <a:pt x="1" y="20"/>
                            <a:pt x="1" y="20"/>
                          </a:cubicBezTo>
                          <a:cubicBezTo>
                            <a:pt x="1" y="20"/>
                            <a:pt x="1" y="19"/>
                            <a:pt x="1" y="19"/>
                          </a:cubicBezTo>
                          <a:cubicBezTo>
                            <a:pt x="1" y="19"/>
                            <a:pt x="2" y="18"/>
                            <a:pt x="2" y="18"/>
                          </a:cubicBezTo>
                          <a:cubicBezTo>
                            <a:pt x="3" y="17"/>
                            <a:pt x="2" y="14"/>
                            <a:pt x="3" y="16"/>
                          </a:cubicBezTo>
                          <a:cubicBezTo>
                            <a:pt x="4" y="14"/>
                            <a:pt x="2" y="15"/>
                            <a:pt x="2" y="14"/>
                          </a:cubicBezTo>
                          <a:cubicBezTo>
                            <a:pt x="2" y="11"/>
                            <a:pt x="2" y="11"/>
                            <a:pt x="2" y="11"/>
                          </a:cubicBezTo>
                          <a:cubicBezTo>
                            <a:pt x="3" y="11"/>
                            <a:pt x="3" y="10"/>
                            <a:pt x="3" y="10"/>
                          </a:cubicBezTo>
                          <a:cubicBezTo>
                            <a:pt x="4" y="10"/>
                            <a:pt x="5" y="9"/>
                            <a:pt x="5" y="9"/>
                          </a:cubicBezTo>
                          <a:cubicBezTo>
                            <a:pt x="6" y="8"/>
                            <a:pt x="8" y="9"/>
                            <a:pt x="8" y="7"/>
                          </a:cubicBezTo>
                          <a:cubicBezTo>
                            <a:pt x="9" y="6"/>
                            <a:pt x="9" y="7"/>
                            <a:pt x="9" y="7"/>
                          </a:cubicBezTo>
                          <a:cubicBezTo>
                            <a:pt x="9" y="5"/>
                            <a:pt x="10" y="5"/>
                            <a:pt x="10" y="4"/>
                          </a:cubicBezTo>
                          <a:cubicBezTo>
                            <a:pt x="11" y="5"/>
                            <a:pt x="11" y="0"/>
                            <a:pt x="11" y="3"/>
                          </a:cubicBezTo>
                          <a:cubicBezTo>
                            <a:pt x="13" y="3"/>
                            <a:pt x="12" y="0"/>
                            <a:pt x="12" y="0"/>
                          </a:cubicBezTo>
                        </a:path>
                      </a:pathLst>
                    </a:custGeom>
                    <a:grpFill/>
                    <a:ln w="3175" cap="rnd" cmpd="sng">
                      <a:noFill/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6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5900738" y="3140075"/>
                      <a:ext cx="609600" cy="450850"/>
                    </a:xfrm>
                    <a:custGeom>
                      <a:avLst/>
                      <a:gdLst>
                        <a:gd name="T0" fmla="*/ 51 w 88"/>
                        <a:gd name="T1" fmla="*/ 5 h 65"/>
                        <a:gd name="T2" fmla="*/ 49 w 88"/>
                        <a:gd name="T3" fmla="*/ 6 h 65"/>
                        <a:gd name="T4" fmla="*/ 51 w 88"/>
                        <a:gd name="T5" fmla="*/ 10 h 65"/>
                        <a:gd name="T6" fmla="*/ 59 w 88"/>
                        <a:gd name="T7" fmla="*/ 14 h 65"/>
                        <a:gd name="T8" fmla="*/ 61 w 88"/>
                        <a:gd name="T9" fmla="*/ 11 h 65"/>
                        <a:gd name="T10" fmla="*/ 62 w 88"/>
                        <a:gd name="T11" fmla="*/ 9 h 65"/>
                        <a:gd name="T12" fmla="*/ 62 w 88"/>
                        <a:gd name="T13" fmla="*/ 4 h 65"/>
                        <a:gd name="T14" fmla="*/ 64 w 88"/>
                        <a:gd name="T15" fmla="*/ 1 h 65"/>
                        <a:gd name="T16" fmla="*/ 65 w 88"/>
                        <a:gd name="T17" fmla="*/ 3 h 65"/>
                        <a:gd name="T18" fmla="*/ 68 w 88"/>
                        <a:gd name="T19" fmla="*/ 9 h 65"/>
                        <a:gd name="T20" fmla="*/ 71 w 88"/>
                        <a:gd name="T21" fmla="*/ 12 h 65"/>
                        <a:gd name="T22" fmla="*/ 73 w 88"/>
                        <a:gd name="T23" fmla="*/ 16 h 65"/>
                        <a:gd name="T24" fmla="*/ 75 w 88"/>
                        <a:gd name="T25" fmla="*/ 20 h 65"/>
                        <a:gd name="T26" fmla="*/ 76 w 88"/>
                        <a:gd name="T27" fmla="*/ 21 h 65"/>
                        <a:gd name="T28" fmla="*/ 80 w 88"/>
                        <a:gd name="T29" fmla="*/ 23 h 65"/>
                        <a:gd name="T30" fmla="*/ 82 w 88"/>
                        <a:gd name="T31" fmla="*/ 29 h 65"/>
                        <a:gd name="T32" fmla="*/ 83 w 88"/>
                        <a:gd name="T33" fmla="*/ 30 h 65"/>
                        <a:gd name="T34" fmla="*/ 87 w 88"/>
                        <a:gd name="T35" fmla="*/ 32 h 65"/>
                        <a:gd name="T36" fmla="*/ 88 w 88"/>
                        <a:gd name="T37" fmla="*/ 41 h 65"/>
                        <a:gd name="T38" fmla="*/ 86 w 88"/>
                        <a:gd name="T39" fmla="*/ 45 h 65"/>
                        <a:gd name="T40" fmla="*/ 86 w 88"/>
                        <a:gd name="T41" fmla="*/ 47 h 65"/>
                        <a:gd name="T42" fmla="*/ 85 w 88"/>
                        <a:gd name="T43" fmla="*/ 50 h 65"/>
                        <a:gd name="T44" fmla="*/ 82 w 88"/>
                        <a:gd name="T45" fmla="*/ 53 h 65"/>
                        <a:gd name="T46" fmla="*/ 79 w 88"/>
                        <a:gd name="T47" fmla="*/ 61 h 65"/>
                        <a:gd name="T48" fmla="*/ 74 w 88"/>
                        <a:gd name="T49" fmla="*/ 63 h 65"/>
                        <a:gd name="T50" fmla="*/ 72 w 88"/>
                        <a:gd name="T51" fmla="*/ 65 h 65"/>
                        <a:gd name="T52" fmla="*/ 68 w 88"/>
                        <a:gd name="T53" fmla="*/ 63 h 65"/>
                        <a:gd name="T54" fmla="*/ 58 w 88"/>
                        <a:gd name="T55" fmla="*/ 62 h 65"/>
                        <a:gd name="T56" fmla="*/ 58 w 88"/>
                        <a:gd name="T57" fmla="*/ 59 h 65"/>
                        <a:gd name="T58" fmla="*/ 57 w 88"/>
                        <a:gd name="T59" fmla="*/ 57 h 65"/>
                        <a:gd name="T60" fmla="*/ 53 w 88"/>
                        <a:gd name="T61" fmla="*/ 54 h 65"/>
                        <a:gd name="T62" fmla="*/ 51 w 88"/>
                        <a:gd name="T63" fmla="*/ 51 h 65"/>
                        <a:gd name="T64" fmla="*/ 47 w 88"/>
                        <a:gd name="T65" fmla="*/ 50 h 65"/>
                        <a:gd name="T66" fmla="*/ 44 w 88"/>
                        <a:gd name="T67" fmla="*/ 49 h 65"/>
                        <a:gd name="T68" fmla="*/ 34 w 88"/>
                        <a:gd name="T69" fmla="*/ 46 h 65"/>
                        <a:gd name="T70" fmla="*/ 29 w 88"/>
                        <a:gd name="T71" fmla="*/ 48 h 65"/>
                        <a:gd name="T72" fmla="*/ 27 w 88"/>
                        <a:gd name="T73" fmla="*/ 49 h 65"/>
                        <a:gd name="T74" fmla="*/ 25 w 88"/>
                        <a:gd name="T75" fmla="*/ 51 h 65"/>
                        <a:gd name="T76" fmla="*/ 24 w 88"/>
                        <a:gd name="T77" fmla="*/ 51 h 65"/>
                        <a:gd name="T78" fmla="*/ 15 w 88"/>
                        <a:gd name="T79" fmla="*/ 52 h 65"/>
                        <a:gd name="T80" fmla="*/ 13 w 88"/>
                        <a:gd name="T81" fmla="*/ 53 h 65"/>
                        <a:gd name="T82" fmla="*/ 4 w 88"/>
                        <a:gd name="T83" fmla="*/ 55 h 65"/>
                        <a:gd name="T84" fmla="*/ 5 w 88"/>
                        <a:gd name="T85" fmla="*/ 49 h 65"/>
                        <a:gd name="T86" fmla="*/ 4 w 88"/>
                        <a:gd name="T87" fmla="*/ 46 h 65"/>
                        <a:gd name="T88" fmla="*/ 4 w 88"/>
                        <a:gd name="T89" fmla="*/ 44 h 65"/>
                        <a:gd name="T90" fmla="*/ 2 w 88"/>
                        <a:gd name="T91" fmla="*/ 41 h 65"/>
                        <a:gd name="T92" fmla="*/ 2 w 88"/>
                        <a:gd name="T93" fmla="*/ 38 h 65"/>
                        <a:gd name="T94" fmla="*/ 1 w 88"/>
                        <a:gd name="T95" fmla="*/ 35 h 65"/>
                        <a:gd name="T96" fmla="*/ 1 w 88"/>
                        <a:gd name="T97" fmla="*/ 32 h 65"/>
                        <a:gd name="T98" fmla="*/ 1 w 88"/>
                        <a:gd name="T99" fmla="*/ 25 h 65"/>
                        <a:gd name="T100" fmla="*/ 7 w 88"/>
                        <a:gd name="T101" fmla="*/ 21 h 65"/>
                        <a:gd name="T102" fmla="*/ 14 w 88"/>
                        <a:gd name="T103" fmla="*/ 20 h 65"/>
                        <a:gd name="T104" fmla="*/ 18 w 88"/>
                        <a:gd name="T105" fmla="*/ 18 h 65"/>
                        <a:gd name="T106" fmla="*/ 19 w 88"/>
                        <a:gd name="T107" fmla="*/ 12 h 65"/>
                        <a:gd name="T108" fmla="*/ 24 w 88"/>
                        <a:gd name="T109" fmla="*/ 12 h 65"/>
                        <a:gd name="T110" fmla="*/ 25 w 88"/>
                        <a:gd name="T111" fmla="*/ 9 h 65"/>
                        <a:gd name="T112" fmla="*/ 30 w 88"/>
                        <a:gd name="T113" fmla="*/ 6 h 65"/>
                        <a:gd name="T114" fmla="*/ 33 w 88"/>
                        <a:gd name="T115" fmla="*/ 7 h 65"/>
                        <a:gd name="T116" fmla="*/ 34 w 88"/>
                        <a:gd name="T117" fmla="*/ 8 h 65"/>
                        <a:gd name="T118" fmla="*/ 35 w 88"/>
                        <a:gd name="T119" fmla="*/ 7 h 65"/>
                        <a:gd name="T120" fmla="*/ 39 w 88"/>
                        <a:gd name="T121" fmla="*/ 4 h 65"/>
                        <a:gd name="T122" fmla="*/ 41 w 88"/>
                        <a:gd name="T123" fmla="*/ 3 h 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88" h="65">
                          <a:moveTo>
                            <a:pt x="51" y="3"/>
                          </a:moveTo>
                          <a:cubicBezTo>
                            <a:pt x="51" y="5"/>
                            <a:pt x="51" y="5"/>
                            <a:pt x="51" y="5"/>
                          </a:cubicBezTo>
                          <a:cubicBezTo>
                            <a:pt x="49" y="5"/>
                            <a:pt x="49" y="5"/>
                            <a:pt x="49" y="5"/>
                          </a:cubicBezTo>
                          <a:cubicBezTo>
                            <a:pt x="50" y="6"/>
                            <a:pt x="50" y="6"/>
                            <a:pt x="49" y="6"/>
                          </a:cubicBezTo>
                          <a:cubicBezTo>
                            <a:pt x="50" y="7"/>
                            <a:pt x="49" y="7"/>
                            <a:pt x="49" y="9"/>
                          </a:cubicBezTo>
                          <a:cubicBezTo>
                            <a:pt x="49" y="9"/>
                            <a:pt x="50" y="10"/>
                            <a:pt x="51" y="10"/>
                          </a:cubicBezTo>
                          <a:cubicBezTo>
                            <a:pt x="52" y="12"/>
                            <a:pt x="55" y="11"/>
                            <a:pt x="55" y="13"/>
                          </a:cubicBezTo>
                          <a:cubicBezTo>
                            <a:pt x="57" y="13"/>
                            <a:pt x="58" y="13"/>
                            <a:pt x="59" y="14"/>
                          </a:cubicBezTo>
                          <a:cubicBezTo>
                            <a:pt x="60" y="14"/>
                            <a:pt x="59" y="11"/>
                            <a:pt x="61" y="12"/>
                          </a:cubicBezTo>
                          <a:cubicBezTo>
                            <a:pt x="61" y="12"/>
                            <a:pt x="60" y="11"/>
                            <a:pt x="61" y="11"/>
                          </a:cubicBezTo>
                          <a:cubicBezTo>
                            <a:pt x="62" y="11"/>
                            <a:pt x="61" y="10"/>
                            <a:pt x="61" y="9"/>
                          </a:cubicBezTo>
                          <a:cubicBezTo>
                            <a:pt x="61" y="9"/>
                            <a:pt x="62" y="9"/>
                            <a:pt x="62" y="9"/>
                          </a:cubicBezTo>
                          <a:cubicBezTo>
                            <a:pt x="62" y="8"/>
                            <a:pt x="62" y="7"/>
                            <a:pt x="62" y="6"/>
                          </a:cubicBezTo>
                          <a:cubicBezTo>
                            <a:pt x="62" y="6"/>
                            <a:pt x="61" y="5"/>
                            <a:pt x="62" y="4"/>
                          </a:cubicBezTo>
                          <a:cubicBezTo>
                            <a:pt x="62" y="4"/>
                            <a:pt x="63" y="4"/>
                            <a:pt x="63" y="4"/>
                          </a:cubicBezTo>
                          <a:cubicBezTo>
                            <a:pt x="64" y="3"/>
                            <a:pt x="63" y="2"/>
                            <a:pt x="64" y="1"/>
                          </a:cubicBezTo>
                          <a:cubicBezTo>
                            <a:pt x="65" y="1"/>
                            <a:pt x="64" y="3"/>
                            <a:pt x="65" y="3"/>
                          </a:cubicBezTo>
                          <a:cubicBezTo>
                            <a:pt x="65" y="3"/>
                            <a:pt x="65" y="3"/>
                            <a:pt x="65" y="3"/>
                          </a:cubicBezTo>
                          <a:cubicBezTo>
                            <a:pt x="66" y="4"/>
                            <a:pt x="66" y="5"/>
                            <a:pt x="66" y="6"/>
                          </a:cubicBezTo>
                          <a:cubicBezTo>
                            <a:pt x="67" y="7"/>
                            <a:pt x="68" y="7"/>
                            <a:pt x="68" y="9"/>
                          </a:cubicBezTo>
                          <a:cubicBezTo>
                            <a:pt x="69" y="7"/>
                            <a:pt x="68" y="9"/>
                            <a:pt x="70" y="9"/>
                          </a:cubicBezTo>
                          <a:cubicBezTo>
                            <a:pt x="70" y="10"/>
                            <a:pt x="70" y="12"/>
                            <a:pt x="71" y="12"/>
                          </a:cubicBezTo>
                          <a:cubicBezTo>
                            <a:pt x="71" y="13"/>
                            <a:pt x="71" y="14"/>
                            <a:pt x="71" y="16"/>
                          </a:cubicBezTo>
                          <a:cubicBezTo>
                            <a:pt x="72" y="14"/>
                            <a:pt x="71" y="16"/>
                            <a:pt x="73" y="16"/>
                          </a:cubicBezTo>
                          <a:cubicBezTo>
                            <a:pt x="73" y="17"/>
                            <a:pt x="73" y="17"/>
                            <a:pt x="73" y="18"/>
                          </a:cubicBezTo>
                          <a:cubicBezTo>
                            <a:pt x="74" y="18"/>
                            <a:pt x="75" y="18"/>
                            <a:pt x="75" y="20"/>
                          </a:cubicBezTo>
                          <a:cubicBezTo>
                            <a:pt x="75" y="20"/>
                            <a:pt x="76" y="20"/>
                            <a:pt x="76" y="20"/>
                          </a:cubicBezTo>
                          <a:cubicBezTo>
                            <a:pt x="77" y="20"/>
                            <a:pt x="76" y="21"/>
                            <a:pt x="76" y="21"/>
                          </a:cubicBezTo>
                          <a:cubicBezTo>
                            <a:pt x="77" y="22"/>
                            <a:pt x="77" y="21"/>
                            <a:pt x="78" y="21"/>
                          </a:cubicBezTo>
                          <a:cubicBezTo>
                            <a:pt x="78" y="22"/>
                            <a:pt x="78" y="24"/>
                            <a:pt x="80" y="23"/>
                          </a:cubicBezTo>
                          <a:cubicBezTo>
                            <a:pt x="80" y="25"/>
                            <a:pt x="81" y="26"/>
                            <a:pt x="81" y="27"/>
                          </a:cubicBezTo>
                          <a:cubicBezTo>
                            <a:pt x="82" y="28"/>
                            <a:pt x="82" y="28"/>
                            <a:pt x="82" y="29"/>
                          </a:cubicBezTo>
                          <a:cubicBezTo>
                            <a:pt x="83" y="29"/>
                            <a:pt x="83" y="29"/>
                            <a:pt x="83" y="29"/>
                          </a:cubicBezTo>
                          <a:cubicBezTo>
                            <a:pt x="84" y="29"/>
                            <a:pt x="83" y="30"/>
                            <a:pt x="83" y="30"/>
                          </a:cubicBezTo>
                          <a:cubicBezTo>
                            <a:pt x="84" y="30"/>
                            <a:pt x="85" y="30"/>
                            <a:pt x="84" y="30"/>
                          </a:cubicBezTo>
                          <a:cubicBezTo>
                            <a:pt x="86" y="31"/>
                            <a:pt x="85" y="32"/>
                            <a:pt x="87" y="32"/>
                          </a:cubicBezTo>
                          <a:cubicBezTo>
                            <a:pt x="85" y="34"/>
                            <a:pt x="87" y="36"/>
                            <a:pt x="87" y="38"/>
                          </a:cubicBezTo>
                          <a:cubicBezTo>
                            <a:pt x="87" y="39"/>
                            <a:pt x="87" y="40"/>
                            <a:pt x="88" y="41"/>
                          </a:cubicBezTo>
                          <a:cubicBezTo>
                            <a:pt x="87" y="42"/>
                            <a:pt x="87" y="43"/>
                            <a:pt x="87" y="45"/>
                          </a:cubicBezTo>
                          <a:cubicBezTo>
                            <a:pt x="87" y="45"/>
                            <a:pt x="86" y="45"/>
                            <a:pt x="86" y="45"/>
                          </a:cubicBezTo>
                          <a:cubicBezTo>
                            <a:pt x="86" y="45"/>
                            <a:pt x="87" y="45"/>
                            <a:pt x="87" y="45"/>
                          </a:cubicBezTo>
                          <a:cubicBezTo>
                            <a:pt x="87" y="46"/>
                            <a:pt x="86" y="47"/>
                            <a:pt x="86" y="47"/>
                          </a:cubicBezTo>
                          <a:cubicBezTo>
                            <a:pt x="86" y="47"/>
                            <a:pt x="85" y="47"/>
                            <a:pt x="85" y="47"/>
                          </a:cubicBezTo>
                          <a:cubicBezTo>
                            <a:pt x="85" y="48"/>
                            <a:pt x="86" y="49"/>
                            <a:pt x="85" y="50"/>
                          </a:cubicBezTo>
                          <a:cubicBezTo>
                            <a:pt x="84" y="50"/>
                            <a:pt x="84" y="52"/>
                            <a:pt x="83" y="51"/>
                          </a:cubicBezTo>
                          <a:cubicBezTo>
                            <a:pt x="83" y="52"/>
                            <a:pt x="83" y="53"/>
                            <a:pt x="82" y="53"/>
                          </a:cubicBezTo>
                          <a:cubicBezTo>
                            <a:pt x="82" y="55"/>
                            <a:pt x="81" y="56"/>
                            <a:pt x="81" y="58"/>
                          </a:cubicBezTo>
                          <a:cubicBezTo>
                            <a:pt x="79" y="57"/>
                            <a:pt x="79" y="59"/>
                            <a:pt x="79" y="61"/>
                          </a:cubicBezTo>
                          <a:cubicBezTo>
                            <a:pt x="78" y="61"/>
                            <a:pt x="78" y="61"/>
                            <a:pt x="78" y="61"/>
                          </a:cubicBezTo>
                          <a:cubicBezTo>
                            <a:pt x="77" y="62"/>
                            <a:pt x="75" y="62"/>
                            <a:pt x="74" y="63"/>
                          </a:cubicBezTo>
                          <a:cubicBezTo>
                            <a:pt x="74" y="63"/>
                            <a:pt x="74" y="64"/>
                            <a:pt x="73" y="64"/>
                          </a:cubicBezTo>
                          <a:cubicBezTo>
                            <a:pt x="73" y="64"/>
                            <a:pt x="72" y="64"/>
                            <a:pt x="72" y="65"/>
                          </a:cubicBezTo>
                          <a:cubicBezTo>
                            <a:pt x="71" y="64"/>
                            <a:pt x="70" y="63"/>
                            <a:pt x="69" y="62"/>
                          </a:cubicBezTo>
                          <a:cubicBezTo>
                            <a:pt x="68" y="62"/>
                            <a:pt x="68" y="63"/>
                            <a:pt x="68" y="63"/>
                          </a:cubicBezTo>
                          <a:cubicBezTo>
                            <a:pt x="67" y="64"/>
                            <a:pt x="65" y="63"/>
                            <a:pt x="64" y="65"/>
                          </a:cubicBezTo>
                          <a:cubicBezTo>
                            <a:pt x="62" y="64"/>
                            <a:pt x="61" y="62"/>
                            <a:pt x="58" y="62"/>
                          </a:cubicBezTo>
                          <a:cubicBezTo>
                            <a:pt x="59" y="61"/>
                            <a:pt x="59" y="61"/>
                            <a:pt x="58" y="59"/>
                          </a:cubicBezTo>
                          <a:cubicBezTo>
                            <a:pt x="58" y="59"/>
                            <a:pt x="58" y="59"/>
                            <a:pt x="58" y="59"/>
                          </a:cubicBezTo>
                          <a:cubicBezTo>
                            <a:pt x="58" y="59"/>
                            <a:pt x="58" y="58"/>
                            <a:pt x="58" y="58"/>
                          </a:cubicBezTo>
                          <a:cubicBezTo>
                            <a:pt x="58" y="58"/>
                            <a:pt x="56" y="57"/>
                            <a:pt x="57" y="57"/>
                          </a:cubicBezTo>
                          <a:cubicBezTo>
                            <a:pt x="57" y="57"/>
                            <a:pt x="55" y="55"/>
                            <a:pt x="55" y="57"/>
                          </a:cubicBezTo>
                          <a:cubicBezTo>
                            <a:pt x="54" y="56"/>
                            <a:pt x="54" y="55"/>
                            <a:pt x="53" y="54"/>
                          </a:cubicBezTo>
                          <a:cubicBezTo>
                            <a:pt x="53" y="53"/>
                            <a:pt x="53" y="52"/>
                            <a:pt x="54" y="52"/>
                          </a:cubicBezTo>
                          <a:cubicBezTo>
                            <a:pt x="53" y="51"/>
                            <a:pt x="53" y="52"/>
                            <a:pt x="51" y="51"/>
                          </a:cubicBezTo>
                          <a:cubicBezTo>
                            <a:pt x="50" y="52"/>
                            <a:pt x="50" y="54"/>
                            <a:pt x="48" y="53"/>
                          </a:cubicBezTo>
                          <a:cubicBezTo>
                            <a:pt x="48" y="51"/>
                            <a:pt x="46" y="52"/>
                            <a:pt x="47" y="50"/>
                          </a:cubicBezTo>
                          <a:cubicBezTo>
                            <a:pt x="45" y="50"/>
                            <a:pt x="45" y="49"/>
                            <a:pt x="43" y="49"/>
                          </a:cubicBezTo>
                          <a:cubicBezTo>
                            <a:pt x="43" y="49"/>
                            <a:pt x="44" y="49"/>
                            <a:pt x="44" y="49"/>
                          </a:cubicBezTo>
                          <a:cubicBezTo>
                            <a:pt x="43" y="47"/>
                            <a:pt x="42" y="48"/>
                            <a:pt x="39" y="48"/>
                          </a:cubicBezTo>
                          <a:cubicBezTo>
                            <a:pt x="37" y="48"/>
                            <a:pt x="36" y="47"/>
                            <a:pt x="34" y="46"/>
                          </a:cubicBezTo>
                          <a:cubicBezTo>
                            <a:pt x="33" y="47"/>
                            <a:pt x="31" y="47"/>
                            <a:pt x="31" y="48"/>
                          </a:cubicBezTo>
                          <a:cubicBezTo>
                            <a:pt x="30" y="48"/>
                            <a:pt x="30" y="48"/>
                            <a:pt x="29" y="48"/>
                          </a:cubicBezTo>
                          <a:cubicBezTo>
                            <a:pt x="28" y="48"/>
                            <a:pt x="29" y="49"/>
                            <a:pt x="28" y="49"/>
                          </a:cubicBezTo>
                          <a:cubicBezTo>
                            <a:pt x="27" y="49"/>
                            <a:pt x="28" y="48"/>
                            <a:pt x="27" y="49"/>
                          </a:cubicBezTo>
                          <a:cubicBezTo>
                            <a:pt x="27" y="49"/>
                            <a:pt x="26" y="50"/>
                            <a:pt x="26" y="50"/>
                          </a:cubicBezTo>
                          <a:cubicBezTo>
                            <a:pt x="26" y="49"/>
                            <a:pt x="25" y="48"/>
                            <a:pt x="25" y="51"/>
                          </a:cubicBezTo>
                          <a:cubicBezTo>
                            <a:pt x="25" y="51"/>
                            <a:pt x="25" y="50"/>
                            <a:pt x="24" y="50"/>
                          </a:cubicBezTo>
                          <a:cubicBezTo>
                            <a:pt x="23" y="50"/>
                            <a:pt x="24" y="51"/>
                            <a:pt x="24" y="51"/>
                          </a:cubicBezTo>
                          <a:cubicBezTo>
                            <a:pt x="23" y="52"/>
                            <a:pt x="22" y="51"/>
                            <a:pt x="22" y="53"/>
                          </a:cubicBezTo>
                          <a:cubicBezTo>
                            <a:pt x="20" y="52"/>
                            <a:pt x="17" y="53"/>
                            <a:pt x="15" y="52"/>
                          </a:cubicBezTo>
                          <a:cubicBezTo>
                            <a:pt x="14" y="52"/>
                            <a:pt x="14" y="53"/>
                            <a:pt x="14" y="53"/>
                          </a:cubicBezTo>
                          <a:cubicBezTo>
                            <a:pt x="14" y="54"/>
                            <a:pt x="13" y="53"/>
                            <a:pt x="13" y="53"/>
                          </a:cubicBezTo>
                          <a:cubicBezTo>
                            <a:pt x="13" y="53"/>
                            <a:pt x="12" y="54"/>
                            <a:pt x="11" y="54"/>
                          </a:cubicBezTo>
                          <a:cubicBezTo>
                            <a:pt x="10" y="54"/>
                            <a:pt x="7" y="55"/>
                            <a:pt x="4" y="55"/>
                          </a:cubicBezTo>
                          <a:cubicBezTo>
                            <a:pt x="4" y="54"/>
                            <a:pt x="4" y="52"/>
                            <a:pt x="6" y="52"/>
                          </a:cubicBezTo>
                          <a:cubicBezTo>
                            <a:pt x="5" y="51"/>
                            <a:pt x="6" y="49"/>
                            <a:pt x="5" y="49"/>
                          </a:cubicBezTo>
                          <a:cubicBezTo>
                            <a:pt x="4" y="49"/>
                            <a:pt x="6" y="49"/>
                            <a:pt x="5" y="47"/>
                          </a:cubicBezTo>
                          <a:cubicBezTo>
                            <a:pt x="4" y="46"/>
                            <a:pt x="5" y="48"/>
                            <a:pt x="4" y="46"/>
                          </a:cubicBezTo>
                          <a:cubicBezTo>
                            <a:pt x="4" y="46"/>
                            <a:pt x="4" y="45"/>
                            <a:pt x="4" y="45"/>
                          </a:cubicBezTo>
                          <a:cubicBezTo>
                            <a:pt x="3" y="44"/>
                            <a:pt x="4" y="45"/>
                            <a:pt x="4" y="44"/>
                          </a:cubicBezTo>
                          <a:cubicBezTo>
                            <a:pt x="4" y="43"/>
                            <a:pt x="3" y="42"/>
                            <a:pt x="3" y="41"/>
                          </a:cubicBezTo>
                          <a:cubicBezTo>
                            <a:pt x="4" y="40"/>
                            <a:pt x="3" y="41"/>
                            <a:pt x="2" y="41"/>
                          </a:cubicBezTo>
                          <a:cubicBezTo>
                            <a:pt x="2" y="40"/>
                            <a:pt x="2" y="40"/>
                            <a:pt x="2" y="39"/>
                          </a:cubicBezTo>
                          <a:cubicBezTo>
                            <a:pt x="2" y="40"/>
                            <a:pt x="2" y="38"/>
                            <a:pt x="2" y="38"/>
                          </a:cubicBezTo>
                          <a:cubicBezTo>
                            <a:pt x="1" y="37"/>
                            <a:pt x="2" y="38"/>
                            <a:pt x="2" y="37"/>
                          </a:cubicBezTo>
                          <a:cubicBezTo>
                            <a:pt x="2" y="36"/>
                            <a:pt x="0" y="36"/>
                            <a:pt x="1" y="35"/>
                          </a:cubicBezTo>
                          <a:cubicBezTo>
                            <a:pt x="2" y="35"/>
                            <a:pt x="1" y="33"/>
                            <a:pt x="2" y="33"/>
                          </a:cubicBezTo>
                          <a:cubicBezTo>
                            <a:pt x="2" y="32"/>
                            <a:pt x="1" y="32"/>
                            <a:pt x="1" y="32"/>
                          </a:cubicBezTo>
                          <a:cubicBezTo>
                            <a:pt x="1" y="31"/>
                            <a:pt x="2" y="30"/>
                            <a:pt x="0" y="30"/>
                          </a:cubicBezTo>
                          <a:cubicBezTo>
                            <a:pt x="0" y="28"/>
                            <a:pt x="1" y="27"/>
                            <a:pt x="1" y="25"/>
                          </a:cubicBezTo>
                          <a:cubicBezTo>
                            <a:pt x="2" y="26"/>
                            <a:pt x="4" y="25"/>
                            <a:pt x="4" y="24"/>
                          </a:cubicBezTo>
                          <a:cubicBezTo>
                            <a:pt x="4" y="23"/>
                            <a:pt x="7" y="24"/>
                            <a:pt x="7" y="21"/>
                          </a:cubicBezTo>
                          <a:cubicBezTo>
                            <a:pt x="10" y="22"/>
                            <a:pt x="11" y="20"/>
                            <a:pt x="14" y="20"/>
                          </a:cubicBezTo>
                          <a:cubicBezTo>
                            <a:pt x="15" y="20"/>
                            <a:pt x="14" y="20"/>
                            <a:pt x="14" y="20"/>
                          </a:cubicBezTo>
                          <a:cubicBezTo>
                            <a:pt x="15" y="19"/>
                            <a:pt x="17" y="19"/>
                            <a:pt x="17" y="18"/>
                          </a:cubicBezTo>
                          <a:cubicBezTo>
                            <a:pt x="17" y="18"/>
                            <a:pt x="17" y="18"/>
                            <a:pt x="18" y="18"/>
                          </a:cubicBezTo>
                          <a:cubicBezTo>
                            <a:pt x="19" y="18"/>
                            <a:pt x="17" y="16"/>
                            <a:pt x="19" y="17"/>
                          </a:cubicBezTo>
                          <a:cubicBezTo>
                            <a:pt x="19" y="14"/>
                            <a:pt x="19" y="15"/>
                            <a:pt x="19" y="12"/>
                          </a:cubicBezTo>
                          <a:cubicBezTo>
                            <a:pt x="21" y="12"/>
                            <a:pt x="22" y="13"/>
                            <a:pt x="23" y="13"/>
                          </a:cubicBezTo>
                          <a:cubicBezTo>
                            <a:pt x="23" y="13"/>
                            <a:pt x="23" y="12"/>
                            <a:pt x="24" y="12"/>
                          </a:cubicBezTo>
                          <a:cubicBezTo>
                            <a:pt x="23" y="11"/>
                            <a:pt x="26" y="10"/>
                            <a:pt x="24" y="10"/>
                          </a:cubicBezTo>
                          <a:cubicBezTo>
                            <a:pt x="25" y="10"/>
                            <a:pt x="25" y="10"/>
                            <a:pt x="25" y="9"/>
                          </a:cubicBezTo>
                          <a:cubicBezTo>
                            <a:pt x="27" y="9"/>
                            <a:pt x="26" y="7"/>
                            <a:pt x="28" y="7"/>
                          </a:cubicBezTo>
                          <a:cubicBezTo>
                            <a:pt x="28" y="7"/>
                            <a:pt x="29" y="6"/>
                            <a:pt x="30" y="6"/>
                          </a:cubicBezTo>
                          <a:cubicBezTo>
                            <a:pt x="30" y="6"/>
                            <a:pt x="31" y="7"/>
                            <a:pt x="32" y="6"/>
                          </a:cubicBezTo>
                          <a:cubicBezTo>
                            <a:pt x="31" y="7"/>
                            <a:pt x="32" y="7"/>
                            <a:pt x="33" y="7"/>
                          </a:cubicBezTo>
                          <a:cubicBezTo>
                            <a:pt x="33" y="8"/>
                            <a:pt x="33" y="8"/>
                            <a:pt x="33" y="8"/>
                          </a:cubicBezTo>
                          <a:cubicBezTo>
                            <a:pt x="33" y="8"/>
                            <a:pt x="34" y="8"/>
                            <a:pt x="34" y="8"/>
                          </a:cubicBezTo>
                          <a:cubicBezTo>
                            <a:pt x="34" y="8"/>
                            <a:pt x="34" y="10"/>
                            <a:pt x="36" y="9"/>
                          </a:cubicBezTo>
                          <a:cubicBezTo>
                            <a:pt x="37" y="9"/>
                            <a:pt x="36" y="6"/>
                            <a:pt x="35" y="7"/>
                          </a:cubicBezTo>
                          <a:cubicBezTo>
                            <a:pt x="35" y="6"/>
                            <a:pt x="36" y="6"/>
                            <a:pt x="36" y="6"/>
                          </a:cubicBezTo>
                          <a:cubicBezTo>
                            <a:pt x="37" y="5"/>
                            <a:pt x="37" y="4"/>
                            <a:pt x="39" y="4"/>
                          </a:cubicBezTo>
                          <a:cubicBezTo>
                            <a:pt x="38" y="3"/>
                            <a:pt x="39" y="2"/>
                            <a:pt x="40" y="2"/>
                          </a:cubicBezTo>
                          <a:cubicBezTo>
                            <a:pt x="39" y="4"/>
                            <a:pt x="40" y="3"/>
                            <a:pt x="41" y="3"/>
                          </a:cubicBezTo>
                          <a:cubicBezTo>
                            <a:pt x="44" y="0"/>
                            <a:pt x="48" y="3"/>
                            <a:pt x="51" y="3"/>
                          </a:cubicBezTo>
                        </a:path>
                      </a:pathLst>
                    </a:custGeom>
                    <a:grpFill/>
                    <a:ln w="3175" cap="rnd" cmpd="sng">
                      <a:noFill/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sp>
        <p:nvSpPr>
          <p:cNvPr id="122" name="文本框 121"/>
          <p:cNvSpPr txBox="1"/>
          <p:nvPr/>
        </p:nvSpPr>
        <p:spPr>
          <a:xfrm>
            <a:off x="9430360" y="2635644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Broken 15" pitchFamily="2" charset="-122"/>
              </a:rPr>
              <a:t>CHINA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Broken 15" pitchFamily="2" charset="-122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10413794" y="3124431"/>
            <a:ext cx="130553" cy="1455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2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8710" b="5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8120" y="198120"/>
            <a:ext cx="11780520" cy="6446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171846" y="472234"/>
            <a:ext cx="733524" cy="43074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81364" y="506645"/>
            <a:ext cx="6385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 Issues to Address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096471" y="2143666"/>
            <a:ext cx="4940497" cy="3166784"/>
            <a:chOff x="6096471" y="2143666"/>
            <a:chExt cx="4940497" cy="3166784"/>
          </a:xfrm>
        </p:grpSpPr>
        <p:sp>
          <p:nvSpPr>
            <p:cNvPr id="8" name="Freeform 1"/>
            <p:cNvSpPr>
              <a:spLocks noChangeArrowheads="1"/>
            </p:cNvSpPr>
            <p:nvPr/>
          </p:nvSpPr>
          <p:spPr bwMode="auto">
            <a:xfrm>
              <a:off x="7291681" y="2206839"/>
              <a:ext cx="426233" cy="675411"/>
            </a:xfrm>
            <a:custGeom>
              <a:avLst/>
              <a:gdLst>
                <a:gd name="T0" fmla="*/ 93 w 1282"/>
                <a:gd name="T1" fmla="*/ 344 h 2032"/>
                <a:gd name="T2" fmla="*/ 93 w 1282"/>
                <a:gd name="T3" fmla="*/ 344 h 2032"/>
                <a:gd name="T4" fmla="*/ 750 w 1282"/>
                <a:gd name="T5" fmla="*/ 1000 h 2032"/>
                <a:gd name="T6" fmla="*/ 93 w 1282"/>
                <a:gd name="T7" fmla="*/ 1656 h 2032"/>
                <a:gd name="T8" fmla="*/ 93 w 1282"/>
                <a:gd name="T9" fmla="*/ 1937 h 2032"/>
                <a:gd name="T10" fmla="*/ 375 w 1282"/>
                <a:gd name="T11" fmla="*/ 1937 h 2032"/>
                <a:gd name="T12" fmla="*/ 1281 w 1282"/>
                <a:gd name="T13" fmla="*/ 1000 h 2032"/>
                <a:gd name="T14" fmla="*/ 375 w 1282"/>
                <a:gd name="T15" fmla="*/ 94 h 2032"/>
                <a:gd name="T16" fmla="*/ 93 w 1282"/>
                <a:gd name="T17" fmla="*/ 94 h 2032"/>
                <a:gd name="T18" fmla="*/ 31 w 1282"/>
                <a:gd name="T19" fmla="*/ 219 h 2032"/>
                <a:gd name="T20" fmla="*/ 93 w 1282"/>
                <a:gd name="T21" fmla="*/ 344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2" h="2032">
                  <a:moveTo>
                    <a:pt x="93" y="344"/>
                  </a:moveTo>
                  <a:lnTo>
                    <a:pt x="93" y="344"/>
                  </a:lnTo>
                  <a:cubicBezTo>
                    <a:pt x="750" y="1000"/>
                    <a:pt x="750" y="1000"/>
                    <a:pt x="750" y="1000"/>
                  </a:cubicBezTo>
                  <a:cubicBezTo>
                    <a:pt x="93" y="1656"/>
                    <a:pt x="93" y="1656"/>
                    <a:pt x="93" y="1656"/>
                  </a:cubicBezTo>
                  <a:cubicBezTo>
                    <a:pt x="0" y="1750"/>
                    <a:pt x="0" y="1875"/>
                    <a:pt x="93" y="1937"/>
                  </a:cubicBezTo>
                  <a:cubicBezTo>
                    <a:pt x="156" y="2031"/>
                    <a:pt x="281" y="2031"/>
                    <a:pt x="375" y="1937"/>
                  </a:cubicBezTo>
                  <a:cubicBezTo>
                    <a:pt x="1281" y="1000"/>
                    <a:pt x="1281" y="1000"/>
                    <a:pt x="1281" y="1000"/>
                  </a:cubicBezTo>
                  <a:cubicBezTo>
                    <a:pt x="375" y="94"/>
                    <a:pt x="375" y="94"/>
                    <a:pt x="375" y="94"/>
                  </a:cubicBezTo>
                  <a:cubicBezTo>
                    <a:pt x="281" y="0"/>
                    <a:pt x="156" y="0"/>
                    <a:pt x="93" y="94"/>
                  </a:cubicBezTo>
                  <a:cubicBezTo>
                    <a:pt x="62" y="125"/>
                    <a:pt x="31" y="156"/>
                    <a:pt x="31" y="219"/>
                  </a:cubicBezTo>
                  <a:cubicBezTo>
                    <a:pt x="31" y="281"/>
                    <a:pt x="62" y="313"/>
                    <a:pt x="93" y="344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22" tIns="45711" rIns="91422" bIns="45711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27"/>
            <p:cNvSpPr>
              <a:spLocks noChangeArrowheads="1"/>
            </p:cNvSpPr>
            <p:nvPr/>
          </p:nvSpPr>
          <p:spPr bwMode="auto">
            <a:xfrm>
              <a:off x="9408200" y="4615462"/>
              <a:ext cx="426234" cy="665156"/>
            </a:xfrm>
            <a:custGeom>
              <a:avLst/>
              <a:gdLst>
                <a:gd name="T0" fmla="*/ 1219 w 1283"/>
                <a:gd name="T1" fmla="*/ 1656 h 2001"/>
                <a:gd name="T2" fmla="*/ 1219 w 1283"/>
                <a:gd name="T3" fmla="*/ 1656 h 2001"/>
                <a:gd name="T4" fmla="*/ 563 w 1283"/>
                <a:gd name="T5" fmla="*/ 1000 h 2001"/>
                <a:gd name="T6" fmla="*/ 1219 w 1283"/>
                <a:gd name="T7" fmla="*/ 344 h 2001"/>
                <a:gd name="T8" fmla="*/ 1219 w 1283"/>
                <a:gd name="T9" fmla="*/ 63 h 2001"/>
                <a:gd name="T10" fmla="*/ 938 w 1283"/>
                <a:gd name="T11" fmla="*/ 63 h 2001"/>
                <a:gd name="T12" fmla="*/ 0 w 1283"/>
                <a:gd name="T13" fmla="*/ 1000 h 2001"/>
                <a:gd name="T14" fmla="*/ 938 w 1283"/>
                <a:gd name="T15" fmla="*/ 1938 h 2001"/>
                <a:gd name="T16" fmla="*/ 1219 w 1283"/>
                <a:gd name="T17" fmla="*/ 1938 h 2001"/>
                <a:gd name="T18" fmla="*/ 1282 w 1283"/>
                <a:gd name="T19" fmla="*/ 1781 h 2001"/>
                <a:gd name="T20" fmla="*/ 1219 w 1283"/>
                <a:gd name="T21" fmla="*/ 1656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3" h="2001">
                  <a:moveTo>
                    <a:pt x="1219" y="1656"/>
                  </a:moveTo>
                  <a:lnTo>
                    <a:pt x="1219" y="1656"/>
                  </a:lnTo>
                  <a:cubicBezTo>
                    <a:pt x="563" y="1000"/>
                    <a:pt x="563" y="1000"/>
                    <a:pt x="563" y="1000"/>
                  </a:cubicBezTo>
                  <a:cubicBezTo>
                    <a:pt x="1219" y="344"/>
                    <a:pt x="1219" y="344"/>
                    <a:pt x="1219" y="344"/>
                  </a:cubicBezTo>
                  <a:cubicBezTo>
                    <a:pt x="1282" y="250"/>
                    <a:pt x="1282" y="125"/>
                    <a:pt x="1219" y="63"/>
                  </a:cubicBezTo>
                  <a:cubicBezTo>
                    <a:pt x="1157" y="0"/>
                    <a:pt x="1032" y="0"/>
                    <a:pt x="938" y="63"/>
                  </a:cubicBezTo>
                  <a:cubicBezTo>
                    <a:pt x="0" y="1000"/>
                    <a:pt x="0" y="1000"/>
                    <a:pt x="0" y="1000"/>
                  </a:cubicBezTo>
                  <a:cubicBezTo>
                    <a:pt x="938" y="1938"/>
                    <a:pt x="938" y="1938"/>
                    <a:pt x="938" y="1938"/>
                  </a:cubicBezTo>
                  <a:cubicBezTo>
                    <a:pt x="1032" y="2000"/>
                    <a:pt x="1157" y="2000"/>
                    <a:pt x="1219" y="1938"/>
                  </a:cubicBezTo>
                  <a:cubicBezTo>
                    <a:pt x="1251" y="1875"/>
                    <a:pt x="1282" y="1844"/>
                    <a:pt x="1282" y="1781"/>
                  </a:cubicBezTo>
                  <a:cubicBezTo>
                    <a:pt x="1282" y="1719"/>
                    <a:pt x="1251" y="1688"/>
                    <a:pt x="1219" y="1656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22" tIns="45711" rIns="91422" bIns="45711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2@|5FFC:0|FBC:0|LFC:16777215|LBC:16777215"/>
            <p:cNvSpPr>
              <a:spLocks noChangeArrowheads="1"/>
            </p:cNvSpPr>
            <p:nvPr/>
          </p:nvSpPr>
          <p:spPr bwMode="auto">
            <a:xfrm>
              <a:off x="7301934" y="2477880"/>
              <a:ext cx="134754" cy="134789"/>
            </a:xfrm>
            <a:custGeom>
              <a:avLst/>
              <a:gdLst>
                <a:gd name="T0" fmla="*/ 187 w 407"/>
                <a:gd name="T1" fmla="*/ 406 h 407"/>
                <a:gd name="T2" fmla="*/ 187 w 407"/>
                <a:gd name="T3" fmla="*/ 406 h 407"/>
                <a:gd name="T4" fmla="*/ 0 w 407"/>
                <a:gd name="T5" fmla="*/ 187 h 407"/>
                <a:gd name="T6" fmla="*/ 187 w 407"/>
                <a:gd name="T7" fmla="*/ 0 h 407"/>
                <a:gd name="T8" fmla="*/ 406 w 407"/>
                <a:gd name="T9" fmla="*/ 187 h 407"/>
                <a:gd name="T10" fmla="*/ 187 w 407"/>
                <a:gd name="T11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187" y="406"/>
                  </a:moveTo>
                  <a:lnTo>
                    <a:pt x="187" y="406"/>
                  </a:lnTo>
                  <a:cubicBezTo>
                    <a:pt x="94" y="406"/>
                    <a:pt x="0" y="312"/>
                    <a:pt x="0" y="187"/>
                  </a:cubicBezTo>
                  <a:cubicBezTo>
                    <a:pt x="0" y="93"/>
                    <a:pt x="94" y="0"/>
                    <a:pt x="187" y="0"/>
                  </a:cubicBezTo>
                  <a:cubicBezTo>
                    <a:pt x="312" y="0"/>
                    <a:pt x="406" y="93"/>
                    <a:pt x="406" y="187"/>
                  </a:cubicBezTo>
                  <a:cubicBezTo>
                    <a:pt x="406" y="312"/>
                    <a:pt x="312" y="406"/>
                    <a:pt x="187" y="406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3@|5FFC:0|FBC:0|LFC:16777215|LBC:16777215"/>
            <p:cNvSpPr>
              <a:spLocks noChangeArrowheads="1"/>
            </p:cNvSpPr>
            <p:nvPr/>
          </p:nvSpPr>
          <p:spPr bwMode="auto">
            <a:xfrm>
              <a:off x="7301934" y="4874785"/>
              <a:ext cx="134754" cy="136255"/>
            </a:xfrm>
            <a:custGeom>
              <a:avLst/>
              <a:gdLst>
                <a:gd name="T0" fmla="*/ 187 w 407"/>
                <a:gd name="T1" fmla="*/ 407 h 408"/>
                <a:gd name="T2" fmla="*/ 187 w 407"/>
                <a:gd name="T3" fmla="*/ 407 h 408"/>
                <a:gd name="T4" fmla="*/ 0 w 407"/>
                <a:gd name="T5" fmla="*/ 219 h 408"/>
                <a:gd name="T6" fmla="*/ 187 w 407"/>
                <a:gd name="T7" fmla="*/ 0 h 408"/>
                <a:gd name="T8" fmla="*/ 406 w 407"/>
                <a:gd name="T9" fmla="*/ 219 h 408"/>
                <a:gd name="T10" fmla="*/ 187 w 407"/>
                <a:gd name="T11" fmla="*/ 40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8">
                  <a:moveTo>
                    <a:pt x="187" y="407"/>
                  </a:moveTo>
                  <a:lnTo>
                    <a:pt x="187" y="407"/>
                  </a:lnTo>
                  <a:cubicBezTo>
                    <a:pt x="94" y="407"/>
                    <a:pt x="0" y="313"/>
                    <a:pt x="0" y="219"/>
                  </a:cubicBezTo>
                  <a:cubicBezTo>
                    <a:pt x="0" y="94"/>
                    <a:pt x="94" y="0"/>
                    <a:pt x="187" y="0"/>
                  </a:cubicBezTo>
                  <a:cubicBezTo>
                    <a:pt x="312" y="0"/>
                    <a:pt x="406" y="94"/>
                    <a:pt x="406" y="219"/>
                  </a:cubicBezTo>
                  <a:cubicBezTo>
                    <a:pt x="406" y="313"/>
                    <a:pt x="312" y="407"/>
                    <a:pt x="187" y="407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@|5FFC:0|FBC:0|LFC:16777215|LBC:16777215"/>
            <p:cNvSpPr>
              <a:spLocks noChangeArrowheads="1"/>
            </p:cNvSpPr>
            <p:nvPr/>
          </p:nvSpPr>
          <p:spPr bwMode="auto">
            <a:xfrm>
              <a:off x="8495681" y="3682193"/>
              <a:ext cx="134754" cy="124534"/>
            </a:xfrm>
            <a:custGeom>
              <a:avLst/>
              <a:gdLst>
                <a:gd name="T0" fmla="*/ 0 w 406"/>
                <a:gd name="T1" fmla="*/ 187 h 375"/>
                <a:gd name="T2" fmla="*/ 0 w 406"/>
                <a:gd name="T3" fmla="*/ 187 h 375"/>
                <a:gd name="T4" fmla="*/ 218 w 406"/>
                <a:gd name="T5" fmla="*/ 0 h 375"/>
                <a:gd name="T6" fmla="*/ 405 w 406"/>
                <a:gd name="T7" fmla="*/ 187 h 375"/>
                <a:gd name="T8" fmla="*/ 218 w 406"/>
                <a:gd name="T9" fmla="*/ 374 h 375"/>
                <a:gd name="T10" fmla="*/ 0 w 406"/>
                <a:gd name="T11" fmla="*/ 18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375">
                  <a:moveTo>
                    <a:pt x="0" y="187"/>
                  </a:moveTo>
                  <a:lnTo>
                    <a:pt x="0" y="187"/>
                  </a:lnTo>
                  <a:cubicBezTo>
                    <a:pt x="0" y="62"/>
                    <a:pt x="93" y="0"/>
                    <a:pt x="218" y="0"/>
                  </a:cubicBezTo>
                  <a:cubicBezTo>
                    <a:pt x="311" y="0"/>
                    <a:pt x="405" y="62"/>
                    <a:pt x="405" y="187"/>
                  </a:cubicBezTo>
                  <a:cubicBezTo>
                    <a:pt x="405" y="280"/>
                    <a:pt x="311" y="374"/>
                    <a:pt x="218" y="374"/>
                  </a:cubicBezTo>
                  <a:cubicBezTo>
                    <a:pt x="93" y="374"/>
                    <a:pt x="0" y="280"/>
                    <a:pt x="0" y="187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5@|5FFC:0|FBC:0|LFC:16777215|LBC:16777215"/>
            <p:cNvSpPr>
              <a:spLocks noChangeArrowheads="1"/>
            </p:cNvSpPr>
            <p:nvPr/>
          </p:nvSpPr>
          <p:spPr bwMode="auto">
            <a:xfrm>
              <a:off x="6096471" y="3682193"/>
              <a:ext cx="134754" cy="124534"/>
            </a:xfrm>
            <a:custGeom>
              <a:avLst/>
              <a:gdLst>
                <a:gd name="T0" fmla="*/ 0 w 407"/>
                <a:gd name="T1" fmla="*/ 187 h 375"/>
                <a:gd name="T2" fmla="*/ 0 w 407"/>
                <a:gd name="T3" fmla="*/ 187 h 375"/>
                <a:gd name="T4" fmla="*/ 219 w 407"/>
                <a:gd name="T5" fmla="*/ 0 h 375"/>
                <a:gd name="T6" fmla="*/ 406 w 407"/>
                <a:gd name="T7" fmla="*/ 187 h 375"/>
                <a:gd name="T8" fmla="*/ 219 w 407"/>
                <a:gd name="T9" fmla="*/ 374 h 375"/>
                <a:gd name="T10" fmla="*/ 0 w 407"/>
                <a:gd name="T11" fmla="*/ 18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375">
                  <a:moveTo>
                    <a:pt x="0" y="187"/>
                  </a:moveTo>
                  <a:lnTo>
                    <a:pt x="0" y="187"/>
                  </a:lnTo>
                  <a:cubicBezTo>
                    <a:pt x="0" y="62"/>
                    <a:pt x="94" y="0"/>
                    <a:pt x="219" y="0"/>
                  </a:cubicBezTo>
                  <a:cubicBezTo>
                    <a:pt x="312" y="0"/>
                    <a:pt x="406" y="62"/>
                    <a:pt x="406" y="187"/>
                  </a:cubicBezTo>
                  <a:cubicBezTo>
                    <a:pt x="406" y="280"/>
                    <a:pt x="312" y="374"/>
                    <a:pt x="219" y="374"/>
                  </a:cubicBezTo>
                  <a:cubicBezTo>
                    <a:pt x="94" y="374"/>
                    <a:pt x="0" y="280"/>
                    <a:pt x="0" y="187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6@|5FFC:0|FBC:0|LFC:16777215|LBC:16777215"/>
            <p:cNvSpPr>
              <a:spLocks noChangeArrowheads="1"/>
            </p:cNvSpPr>
            <p:nvPr/>
          </p:nvSpPr>
          <p:spPr bwMode="auto">
            <a:xfrm>
              <a:off x="6439216" y="4521696"/>
              <a:ext cx="146472" cy="145044"/>
            </a:xfrm>
            <a:custGeom>
              <a:avLst/>
              <a:gdLst>
                <a:gd name="T0" fmla="*/ 94 w 439"/>
                <a:gd name="T1" fmla="*/ 344 h 438"/>
                <a:gd name="T2" fmla="*/ 94 w 439"/>
                <a:gd name="T3" fmla="*/ 344 h 438"/>
                <a:gd name="T4" fmla="*/ 94 w 439"/>
                <a:gd name="T5" fmla="*/ 62 h 438"/>
                <a:gd name="T6" fmla="*/ 375 w 439"/>
                <a:gd name="T7" fmla="*/ 62 h 438"/>
                <a:gd name="T8" fmla="*/ 375 w 439"/>
                <a:gd name="T9" fmla="*/ 344 h 438"/>
                <a:gd name="T10" fmla="*/ 94 w 439"/>
                <a:gd name="T11" fmla="*/ 34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8">
                  <a:moveTo>
                    <a:pt x="94" y="344"/>
                  </a:moveTo>
                  <a:lnTo>
                    <a:pt x="94" y="344"/>
                  </a:lnTo>
                  <a:cubicBezTo>
                    <a:pt x="0" y="281"/>
                    <a:pt x="0" y="156"/>
                    <a:pt x="94" y="62"/>
                  </a:cubicBezTo>
                  <a:cubicBezTo>
                    <a:pt x="156" y="0"/>
                    <a:pt x="281" y="0"/>
                    <a:pt x="375" y="62"/>
                  </a:cubicBezTo>
                  <a:cubicBezTo>
                    <a:pt x="438" y="156"/>
                    <a:pt x="438" y="281"/>
                    <a:pt x="375" y="344"/>
                  </a:cubicBezTo>
                  <a:cubicBezTo>
                    <a:pt x="281" y="437"/>
                    <a:pt x="156" y="437"/>
                    <a:pt x="94" y="344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7@|5FFC:0|FBC:0|LFC:16777215|LBC:16777215"/>
            <p:cNvSpPr>
              <a:spLocks noChangeArrowheads="1"/>
            </p:cNvSpPr>
            <p:nvPr/>
          </p:nvSpPr>
          <p:spPr bwMode="auto">
            <a:xfrm>
              <a:off x="8142683" y="4521696"/>
              <a:ext cx="146472" cy="145044"/>
            </a:xfrm>
            <a:custGeom>
              <a:avLst/>
              <a:gdLst>
                <a:gd name="T0" fmla="*/ 63 w 439"/>
                <a:gd name="T1" fmla="*/ 62 h 438"/>
                <a:gd name="T2" fmla="*/ 63 w 439"/>
                <a:gd name="T3" fmla="*/ 62 h 438"/>
                <a:gd name="T4" fmla="*/ 344 w 439"/>
                <a:gd name="T5" fmla="*/ 62 h 438"/>
                <a:gd name="T6" fmla="*/ 344 w 439"/>
                <a:gd name="T7" fmla="*/ 344 h 438"/>
                <a:gd name="T8" fmla="*/ 63 w 439"/>
                <a:gd name="T9" fmla="*/ 344 h 438"/>
                <a:gd name="T10" fmla="*/ 63 w 439"/>
                <a:gd name="T11" fmla="*/ 6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8">
                  <a:moveTo>
                    <a:pt x="63" y="62"/>
                  </a:moveTo>
                  <a:lnTo>
                    <a:pt x="63" y="62"/>
                  </a:lnTo>
                  <a:cubicBezTo>
                    <a:pt x="156" y="0"/>
                    <a:pt x="281" y="0"/>
                    <a:pt x="344" y="62"/>
                  </a:cubicBezTo>
                  <a:cubicBezTo>
                    <a:pt x="438" y="156"/>
                    <a:pt x="438" y="281"/>
                    <a:pt x="344" y="344"/>
                  </a:cubicBezTo>
                  <a:cubicBezTo>
                    <a:pt x="281" y="437"/>
                    <a:pt x="156" y="437"/>
                    <a:pt x="63" y="344"/>
                  </a:cubicBezTo>
                  <a:cubicBezTo>
                    <a:pt x="0" y="281"/>
                    <a:pt x="0" y="156"/>
                    <a:pt x="63" y="62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8@|5FFC:0|FBC:0|LFC:16777215|LBC:16777215"/>
            <p:cNvSpPr>
              <a:spLocks noChangeArrowheads="1"/>
            </p:cNvSpPr>
            <p:nvPr/>
          </p:nvSpPr>
          <p:spPr bwMode="auto">
            <a:xfrm>
              <a:off x="6439216" y="2819249"/>
              <a:ext cx="146472" cy="145044"/>
            </a:xfrm>
            <a:custGeom>
              <a:avLst/>
              <a:gdLst>
                <a:gd name="T0" fmla="*/ 94 w 439"/>
                <a:gd name="T1" fmla="*/ 93 h 438"/>
                <a:gd name="T2" fmla="*/ 94 w 439"/>
                <a:gd name="T3" fmla="*/ 93 h 438"/>
                <a:gd name="T4" fmla="*/ 375 w 439"/>
                <a:gd name="T5" fmla="*/ 93 h 438"/>
                <a:gd name="T6" fmla="*/ 375 w 439"/>
                <a:gd name="T7" fmla="*/ 375 h 438"/>
                <a:gd name="T8" fmla="*/ 94 w 439"/>
                <a:gd name="T9" fmla="*/ 375 h 438"/>
                <a:gd name="T10" fmla="*/ 94 w 439"/>
                <a:gd name="T11" fmla="*/ 9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8">
                  <a:moveTo>
                    <a:pt x="94" y="93"/>
                  </a:moveTo>
                  <a:lnTo>
                    <a:pt x="94" y="93"/>
                  </a:lnTo>
                  <a:cubicBezTo>
                    <a:pt x="156" y="0"/>
                    <a:pt x="281" y="0"/>
                    <a:pt x="375" y="93"/>
                  </a:cubicBezTo>
                  <a:cubicBezTo>
                    <a:pt x="438" y="156"/>
                    <a:pt x="438" y="281"/>
                    <a:pt x="375" y="375"/>
                  </a:cubicBezTo>
                  <a:cubicBezTo>
                    <a:pt x="281" y="437"/>
                    <a:pt x="156" y="437"/>
                    <a:pt x="94" y="375"/>
                  </a:cubicBezTo>
                  <a:cubicBezTo>
                    <a:pt x="0" y="281"/>
                    <a:pt x="0" y="156"/>
                    <a:pt x="94" y="93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9@|5FFC:0|FBC:0|LFC:16777215|LBC:16777215"/>
            <p:cNvSpPr>
              <a:spLocks noChangeArrowheads="1"/>
            </p:cNvSpPr>
            <p:nvPr/>
          </p:nvSpPr>
          <p:spPr bwMode="auto">
            <a:xfrm>
              <a:off x="6834690" y="4781018"/>
              <a:ext cx="145007" cy="146510"/>
            </a:xfrm>
            <a:custGeom>
              <a:avLst/>
              <a:gdLst>
                <a:gd name="T0" fmla="*/ 156 w 438"/>
                <a:gd name="T1" fmla="*/ 406 h 439"/>
                <a:gd name="T2" fmla="*/ 156 w 438"/>
                <a:gd name="T3" fmla="*/ 406 h 439"/>
                <a:gd name="T4" fmla="*/ 31 w 438"/>
                <a:gd name="T5" fmla="*/ 125 h 439"/>
                <a:gd name="T6" fmla="*/ 281 w 438"/>
                <a:gd name="T7" fmla="*/ 31 h 439"/>
                <a:gd name="T8" fmla="*/ 406 w 438"/>
                <a:gd name="T9" fmla="*/ 281 h 439"/>
                <a:gd name="T10" fmla="*/ 156 w 438"/>
                <a:gd name="T11" fmla="*/ 40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9">
                  <a:moveTo>
                    <a:pt x="156" y="406"/>
                  </a:moveTo>
                  <a:lnTo>
                    <a:pt x="156" y="406"/>
                  </a:lnTo>
                  <a:cubicBezTo>
                    <a:pt x="31" y="344"/>
                    <a:pt x="0" y="250"/>
                    <a:pt x="31" y="125"/>
                  </a:cubicBezTo>
                  <a:cubicBezTo>
                    <a:pt x="62" y="31"/>
                    <a:pt x="187" y="0"/>
                    <a:pt x="281" y="31"/>
                  </a:cubicBezTo>
                  <a:cubicBezTo>
                    <a:pt x="406" y="63"/>
                    <a:pt x="437" y="188"/>
                    <a:pt x="406" y="281"/>
                  </a:cubicBezTo>
                  <a:cubicBezTo>
                    <a:pt x="343" y="406"/>
                    <a:pt x="250" y="438"/>
                    <a:pt x="156" y="406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@|5FFC:0|FBC:0|LFC:16777215|LBC:16777215"/>
            <p:cNvSpPr>
              <a:spLocks noChangeArrowheads="1"/>
            </p:cNvSpPr>
            <p:nvPr/>
          </p:nvSpPr>
          <p:spPr bwMode="auto">
            <a:xfrm>
              <a:off x="8401938" y="4127583"/>
              <a:ext cx="146472" cy="146510"/>
            </a:xfrm>
            <a:custGeom>
              <a:avLst/>
              <a:gdLst>
                <a:gd name="T0" fmla="*/ 32 w 439"/>
                <a:gd name="T1" fmla="*/ 157 h 439"/>
                <a:gd name="T2" fmla="*/ 32 w 439"/>
                <a:gd name="T3" fmla="*/ 157 h 439"/>
                <a:gd name="T4" fmla="*/ 282 w 439"/>
                <a:gd name="T5" fmla="*/ 32 h 439"/>
                <a:gd name="T6" fmla="*/ 407 w 439"/>
                <a:gd name="T7" fmla="*/ 313 h 439"/>
                <a:gd name="T8" fmla="*/ 157 w 439"/>
                <a:gd name="T9" fmla="*/ 407 h 439"/>
                <a:gd name="T10" fmla="*/ 32 w 439"/>
                <a:gd name="T11" fmla="*/ 15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9">
                  <a:moveTo>
                    <a:pt x="32" y="157"/>
                  </a:moveTo>
                  <a:lnTo>
                    <a:pt x="32" y="157"/>
                  </a:lnTo>
                  <a:cubicBezTo>
                    <a:pt x="94" y="63"/>
                    <a:pt x="188" y="0"/>
                    <a:pt x="282" y="32"/>
                  </a:cubicBezTo>
                  <a:cubicBezTo>
                    <a:pt x="407" y="94"/>
                    <a:pt x="438" y="188"/>
                    <a:pt x="407" y="313"/>
                  </a:cubicBezTo>
                  <a:cubicBezTo>
                    <a:pt x="375" y="407"/>
                    <a:pt x="250" y="438"/>
                    <a:pt x="157" y="407"/>
                  </a:cubicBezTo>
                  <a:cubicBezTo>
                    <a:pt x="32" y="375"/>
                    <a:pt x="0" y="250"/>
                    <a:pt x="32" y="157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11@|5FFC:0|FBC:0|LFC:16777215|LBC:16777215"/>
            <p:cNvSpPr>
              <a:spLocks noChangeArrowheads="1"/>
            </p:cNvSpPr>
            <p:nvPr/>
          </p:nvSpPr>
          <p:spPr bwMode="auto">
            <a:xfrm>
              <a:off x="6179959" y="3203105"/>
              <a:ext cx="156725" cy="156765"/>
            </a:xfrm>
            <a:custGeom>
              <a:avLst/>
              <a:gdLst>
                <a:gd name="T0" fmla="*/ 31 w 470"/>
                <a:gd name="T1" fmla="*/ 156 h 470"/>
                <a:gd name="T2" fmla="*/ 31 w 470"/>
                <a:gd name="T3" fmla="*/ 156 h 470"/>
                <a:gd name="T4" fmla="*/ 312 w 470"/>
                <a:gd name="T5" fmla="*/ 63 h 470"/>
                <a:gd name="T6" fmla="*/ 406 w 470"/>
                <a:gd name="T7" fmla="*/ 313 h 470"/>
                <a:gd name="T8" fmla="*/ 156 w 470"/>
                <a:gd name="T9" fmla="*/ 438 h 470"/>
                <a:gd name="T10" fmla="*/ 31 w 470"/>
                <a:gd name="T11" fmla="*/ 15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70">
                  <a:moveTo>
                    <a:pt x="31" y="156"/>
                  </a:moveTo>
                  <a:lnTo>
                    <a:pt x="31" y="156"/>
                  </a:lnTo>
                  <a:cubicBezTo>
                    <a:pt x="94" y="63"/>
                    <a:pt x="219" y="0"/>
                    <a:pt x="312" y="63"/>
                  </a:cubicBezTo>
                  <a:cubicBezTo>
                    <a:pt x="406" y="94"/>
                    <a:pt x="469" y="219"/>
                    <a:pt x="406" y="313"/>
                  </a:cubicBezTo>
                  <a:cubicBezTo>
                    <a:pt x="375" y="406"/>
                    <a:pt x="250" y="469"/>
                    <a:pt x="156" y="438"/>
                  </a:cubicBezTo>
                  <a:cubicBezTo>
                    <a:pt x="62" y="375"/>
                    <a:pt x="0" y="281"/>
                    <a:pt x="31" y="156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2@|5FFC:0|FBC:0|LFC:16777215|LBC:16777215"/>
            <p:cNvSpPr>
              <a:spLocks noChangeArrowheads="1"/>
            </p:cNvSpPr>
            <p:nvPr/>
          </p:nvSpPr>
          <p:spPr bwMode="auto">
            <a:xfrm>
              <a:off x="6179959" y="4127583"/>
              <a:ext cx="156725" cy="146510"/>
            </a:xfrm>
            <a:custGeom>
              <a:avLst/>
              <a:gdLst>
                <a:gd name="T0" fmla="*/ 31 w 470"/>
                <a:gd name="T1" fmla="*/ 313 h 439"/>
                <a:gd name="T2" fmla="*/ 31 w 470"/>
                <a:gd name="T3" fmla="*/ 313 h 439"/>
                <a:gd name="T4" fmla="*/ 156 w 470"/>
                <a:gd name="T5" fmla="*/ 32 h 439"/>
                <a:gd name="T6" fmla="*/ 406 w 470"/>
                <a:gd name="T7" fmla="*/ 157 h 439"/>
                <a:gd name="T8" fmla="*/ 312 w 470"/>
                <a:gd name="T9" fmla="*/ 407 h 439"/>
                <a:gd name="T10" fmla="*/ 31 w 470"/>
                <a:gd name="T11" fmla="*/ 31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39">
                  <a:moveTo>
                    <a:pt x="31" y="313"/>
                  </a:moveTo>
                  <a:lnTo>
                    <a:pt x="31" y="313"/>
                  </a:lnTo>
                  <a:cubicBezTo>
                    <a:pt x="0" y="188"/>
                    <a:pt x="62" y="94"/>
                    <a:pt x="156" y="32"/>
                  </a:cubicBezTo>
                  <a:cubicBezTo>
                    <a:pt x="250" y="0"/>
                    <a:pt x="375" y="63"/>
                    <a:pt x="406" y="157"/>
                  </a:cubicBezTo>
                  <a:cubicBezTo>
                    <a:pt x="469" y="250"/>
                    <a:pt x="406" y="375"/>
                    <a:pt x="312" y="407"/>
                  </a:cubicBezTo>
                  <a:cubicBezTo>
                    <a:pt x="219" y="438"/>
                    <a:pt x="94" y="407"/>
                    <a:pt x="31" y="313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13@|5FFC:0|FBC:0|LFC:16777215|LBC:16777215"/>
            <p:cNvSpPr>
              <a:spLocks noChangeArrowheads="1"/>
            </p:cNvSpPr>
            <p:nvPr/>
          </p:nvSpPr>
          <p:spPr bwMode="auto">
            <a:xfrm>
              <a:off x="7747209" y="4781018"/>
              <a:ext cx="155261" cy="146510"/>
            </a:xfrm>
            <a:custGeom>
              <a:avLst/>
              <a:gdLst>
                <a:gd name="T0" fmla="*/ 156 w 469"/>
                <a:gd name="T1" fmla="*/ 31 h 439"/>
                <a:gd name="T2" fmla="*/ 156 w 469"/>
                <a:gd name="T3" fmla="*/ 31 h 439"/>
                <a:gd name="T4" fmla="*/ 406 w 469"/>
                <a:gd name="T5" fmla="*/ 125 h 439"/>
                <a:gd name="T6" fmla="*/ 312 w 469"/>
                <a:gd name="T7" fmla="*/ 406 h 439"/>
                <a:gd name="T8" fmla="*/ 62 w 469"/>
                <a:gd name="T9" fmla="*/ 281 h 439"/>
                <a:gd name="T10" fmla="*/ 156 w 469"/>
                <a:gd name="T11" fmla="*/ 3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" h="439">
                  <a:moveTo>
                    <a:pt x="156" y="31"/>
                  </a:moveTo>
                  <a:lnTo>
                    <a:pt x="156" y="31"/>
                  </a:lnTo>
                  <a:cubicBezTo>
                    <a:pt x="250" y="0"/>
                    <a:pt x="375" y="31"/>
                    <a:pt x="406" y="125"/>
                  </a:cubicBezTo>
                  <a:cubicBezTo>
                    <a:pt x="468" y="250"/>
                    <a:pt x="406" y="344"/>
                    <a:pt x="312" y="406"/>
                  </a:cubicBezTo>
                  <a:cubicBezTo>
                    <a:pt x="218" y="438"/>
                    <a:pt x="93" y="406"/>
                    <a:pt x="62" y="281"/>
                  </a:cubicBezTo>
                  <a:cubicBezTo>
                    <a:pt x="0" y="188"/>
                    <a:pt x="62" y="63"/>
                    <a:pt x="156" y="31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@|5FFC:0|FBC:0|LFC:16777215|LBC:16777215"/>
            <p:cNvSpPr>
              <a:spLocks noChangeArrowheads="1"/>
            </p:cNvSpPr>
            <p:nvPr/>
          </p:nvSpPr>
          <p:spPr bwMode="auto">
            <a:xfrm>
              <a:off x="6834690" y="2559926"/>
              <a:ext cx="145007" cy="145045"/>
            </a:xfrm>
            <a:custGeom>
              <a:avLst/>
              <a:gdLst>
                <a:gd name="T0" fmla="*/ 156 w 438"/>
                <a:gd name="T1" fmla="*/ 31 h 438"/>
                <a:gd name="T2" fmla="*/ 156 w 438"/>
                <a:gd name="T3" fmla="*/ 31 h 438"/>
                <a:gd name="T4" fmla="*/ 406 w 438"/>
                <a:gd name="T5" fmla="*/ 156 h 438"/>
                <a:gd name="T6" fmla="*/ 281 w 438"/>
                <a:gd name="T7" fmla="*/ 406 h 438"/>
                <a:gd name="T8" fmla="*/ 31 w 438"/>
                <a:gd name="T9" fmla="*/ 312 h 438"/>
                <a:gd name="T10" fmla="*/ 156 w 438"/>
                <a:gd name="T11" fmla="*/ 3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8">
                  <a:moveTo>
                    <a:pt x="156" y="31"/>
                  </a:moveTo>
                  <a:lnTo>
                    <a:pt x="156" y="31"/>
                  </a:lnTo>
                  <a:cubicBezTo>
                    <a:pt x="250" y="0"/>
                    <a:pt x="343" y="31"/>
                    <a:pt x="406" y="156"/>
                  </a:cubicBezTo>
                  <a:cubicBezTo>
                    <a:pt x="437" y="250"/>
                    <a:pt x="406" y="375"/>
                    <a:pt x="281" y="406"/>
                  </a:cubicBezTo>
                  <a:cubicBezTo>
                    <a:pt x="187" y="437"/>
                    <a:pt x="62" y="406"/>
                    <a:pt x="31" y="312"/>
                  </a:cubicBezTo>
                  <a:cubicBezTo>
                    <a:pt x="0" y="187"/>
                    <a:pt x="31" y="93"/>
                    <a:pt x="156" y="31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5@|5FFC:0|FBC:0|LFC:16777215|LBC:16777215"/>
            <p:cNvSpPr>
              <a:spLocks noChangeArrowheads="1"/>
            </p:cNvSpPr>
            <p:nvPr/>
          </p:nvSpPr>
          <p:spPr bwMode="auto">
            <a:xfrm>
              <a:off x="7061721" y="2498392"/>
              <a:ext cx="146472" cy="134789"/>
            </a:xfrm>
            <a:custGeom>
              <a:avLst/>
              <a:gdLst>
                <a:gd name="T0" fmla="*/ 250 w 439"/>
                <a:gd name="T1" fmla="*/ 406 h 407"/>
                <a:gd name="T2" fmla="*/ 250 w 439"/>
                <a:gd name="T3" fmla="*/ 406 h 407"/>
                <a:gd name="T4" fmla="*/ 0 w 439"/>
                <a:gd name="T5" fmla="*/ 250 h 407"/>
                <a:gd name="T6" fmla="*/ 156 w 439"/>
                <a:gd name="T7" fmla="*/ 0 h 407"/>
                <a:gd name="T8" fmla="*/ 406 w 439"/>
                <a:gd name="T9" fmla="*/ 156 h 407"/>
                <a:gd name="T10" fmla="*/ 250 w 439"/>
                <a:gd name="T11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07">
                  <a:moveTo>
                    <a:pt x="250" y="406"/>
                  </a:moveTo>
                  <a:lnTo>
                    <a:pt x="250" y="406"/>
                  </a:lnTo>
                  <a:cubicBezTo>
                    <a:pt x="125" y="406"/>
                    <a:pt x="31" y="344"/>
                    <a:pt x="0" y="250"/>
                  </a:cubicBezTo>
                  <a:cubicBezTo>
                    <a:pt x="0" y="125"/>
                    <a:pt x="63" y="31"/>
                    <a:pt x="156" y="0"/>
                  </a:cubicBezTo>
                  <a:cubicBezTo>
                    <a:pt x="281" y="0"/>
                    <a:pt x="375" y="63"/>
                    <a:pt x="406" y="156"/>
                  </a:cubicBezTo>
                  <a:cubicBezTo>
                    <a:pt x="438" y="281"/>
                    <a:pt x="344" y="375"/>
                    <a:pt x="250" y="406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16@|5FFC:0|FBC:0|LFC:16777215|LBC:16777215"/>
            <p:cNvSpPr>
              <a:spLocks noChangeArrowheads="1"/>
            </p:cNvSpPr>
            <p:nvPr/>
          </p:nvSpPr>
          <p:spPr bwMode="auto">
            <a:xfrm>
              <a:off x="7528966" y="4844018"/>
              <a:ext cx="146472" cy="145044"/>
            </a:xfrm>
            <a:custGeom>
              <a:avLst/>
              <a:gdLst>
                <a:gd name="T0" fmla="*/ 250 w 439"/>
                <a:gd name="T1" fmla="*/ 437 h 438"/>
                <a:gd name="T2" fmla="*/ 250 w 439"/>
                <a:gd name="T3" fmla="*/ 437 h 438"/>
                <a:gd name="T4" fmla="*/ 32 w 439"/>
                <a:gd name="T5" fmla="*/ 281 h 438"/>
                <a:gd name="T6" fmla="*/ 188 w 439"/>
                <a:gd name="T7" fmla="*/ 31 h 438"/>
                <a:gd name="T8" fmla="*/ 407 w 439"/>
                <a:gd name="T9" fmla="*/ 187 h 438"/>
                <a:gd name="T10" fmla="*/ 250 w 439"/>
                <a:gd name="T11" fmla="*/ 43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8">
                  <a:moveTo>
                    <a:pt x="250" y="437"/>
                  </a:moveTo>
                  <a:lnTo>
                    <a:pt x="250" y="437"/>
                  </a:lnTo>
                  <a:cubicBezTo>
                    <a:pt x="157" y="437"/>
                    <a:pt x="32" y="375"/>
                    <a:pt x="32" y="281"/>
                  </a:cubicBezTo>
                  <a:cubicBezTo>
                    <a:pt x="0" y="156"/>
                    <a:pt x="63" y="62"/>
                    <a:pt x="188" y="31"/>
                  </a:cubicBezTo>
                  <a:cubicBezTo>
                    <a:pt x="282" y="0"/>
                    <a:pt x="375" y="93"/>
                    <a:pt x="407" y="187"/>
                  </a:cubicBezTo>
                  <a:cubicBezTo>
                    <a:pt x="438" y="312"/>
                    <a:pt x="344" y="406"/>
                    <a:pt x="250" y="437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7@|5FFC:0|FBC:0|LFC:16777215|LBC:16777215"/>
            <p:cNvSpPr>
              <a:spLocks noChangeArrowheads="1"/>
            </p:cNvSpPr>
            <p:nvPr/>
          </p:nvSpPr>
          <p:spPr bwMode="auto">
            <a:xfrm>
              <a:off x="6118441" y="3909284"/>
              <a:ext cx="146472" cy="134789"/>
            </a:xfrm>
            <a:custGeom>
              <a:avLst/>
              <a:gdLst>
                <a:gd name="T0" fmla="*/ 32 w 439"/>
                <a:gd name="T1" fmla="*/ 250 h 407"/>
                <a:gd name="T2" fmla="*/ 32 w 439"/>
                <a:gd name="T3" fmla="*/ 250 h 407"/>
                <a:gd name="T4" fmla="*/ 188 w 439"/>
                <a:gd name="T5" fmla="*/ 0 h 407"/>
                <a:gd name="T6" fmla="*/ 407 w 439"/>
                <a:gd name="T7" fmla="*/ 156 h 407"/>
                <a:gd name="T8" fmla="*/ 250 w 439"/>
                <a:gd name="T9" fmla="*/ 406 h 407"/>
                <a:gd name="T10" fmla="*/ 32 w 439"/>
                <a:gd name="T11" fmla="*/ 25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07">
                  <a:moveTo>
                    <a:pt x="32" y="250"/>
                  </a:moveTo>
                  <a:lnTo>
                    <a:pt x="32" y="250"/>
                  </a:lnTo>
                  <a:cubicBezTo>
                    <a:pt x="0" y="125"/>
                    <a:pt x="63" y="31"/>
                    <a:pt x="188" y="0"/>
                  </a:cubicBezTo>
                  <a:cubicBezTo>
                    <a:pt x="282" y="0"/>
                    <a:pt x="375" y="63"/>
                    <a:pt x="407" y="156"/>
                  </a:cubicBezTo>
                  <a:cubicBezTo>
                    <a:pt x="438" y="281"/>
                    <a:pt x="344" y="375"/>
                    <a:pt x="250" y="406"/>
                  </a:cubicBezTo>
                  <a:cubicBezTo>
                    <a:pt x="157" y="406"/>
                    <a:pt x="32" y="344"/>
                    <a:pt x="32" y="250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8@|5FFC:0|FBC:0|LFC:16777215|LBC:16777215"/>
            <p:cNvSpPr>
              <a:spLocks noChangeArrowheads="1"/>
            </p:cNvSpPr>
            <p:nvPr/>
          </p:nvSpPr>
          <p:spPr bwMode="auto">
            <a:xfrm>
              <a:off x="6626699" y="4666740"/>
              <a:ext cx="145007" cy="146510"/>
            </a:xfrm>
            <a:custGeom>
              <a:avLst/>
              <a:gdLst>
                <a:gd name="T0" fmla="*/ 93 w 438"/>
                <a:gd name="T1" fmla="*/ 375 h 439"/>
                <a:gd name="T2" fmla="*/ 93 w 438"/>
                <a:gd name="T3" fmla="*/ 375 h 439"/>
                <a:gd name="T4" fmla="*/ 62 w 438"/>
                <a:gd name="T5" fmla="*/ 125 h 439"/>
                <a:gd name="T6" fmla="*/ 312 w 438"/>
                <a:gd name="T7" fmla="*/ 63 h 439"/>
                <a:gd name="T8" fmla="*/ 375 w 438"/>
                <a:gd name="T9" fmla="*/ 344 h 439"/>
                <a:gd name="T10" fmla="*/ 93 w 438"/>
                <a:gd name="T11" fmla="*/ 37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9">
                  <a:moveTo>
                    <a:pt x="93" y="375"/>
                  </a:moveTo>
                  <a:lnTo>
                    <a:pt x="93" y="375"/>
                  </a:lnTo>
                  <a:cubicBezTo>
                    <a:pt x="0" y="313"/>
                    <a:pt x="0" y="219"/>
                    <a:pt x="62" y="125"/>
                  </a:cubicBezTo>
                  <a:cubicBezTo>
                    <a:pt x="125" y="32"/>
                    <a:pt x="250" y="0"/>
                    <a:pt x="312" y="63"/>
                  </a:cubicBezTo>
                  <a:cubicBezTo>
                    <a:pt x="406" y="125"/>
                    <a:pt x="437" y="250"/>
                    <a:pt x="375" y="344"/>
                  </a:cubicBezTo>
                  <a:cubicBezTo>
                    <a:pt x="312" y="438"/>
                    <a:pt x="187" y="438"/>
                    <a:pt x="93" y="375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9@|5FFC:0|FBC:0|LFC:16777215|LBC:16777215"/>
            <p:cNvSpPr>
              <a:spLocks noChangeArrowheads="1"/>
            </p:cNvSpPr>
            <p:nvPr/>
          </p:nvSpPr>
          <p:spPr bwMode="auto">
            <a:xfrm>
              <a:off x="8287691" y="4335628"/>
              <a:ext cx="155261" cy="146510"/>
            </a:xfrm>
            <a:custGeom>
              <a:avLst/>
              <a:gdLst>
                <a:gd name="T0" fmla="*/ 62 w 469"/>
                <a:gd name="T1" fmla="*/ 125 h 439"/>
                <a:gd name="T2" fmla="*/ 62 w 469"/>
                <a:gd name="T3" fmla="*/ 125 h 439"/>
                <a:gd name="T4" fmla="*/ 343 w 469"/>
                <a:gd name="T5" fmla="*/ 63 h 439"/>
                <a:gd name="T6" fmla="*/ 406 w 469"/>
                <a:gd name="T7" fmla="*/ 344 h 439"/>
                <a:gd name="T8" fmla="*/ 125 w 469"/>
                <a:gd name="T9" fmla="*/ 407 h 439"/>
                <a:gd name="T10" fmla="*/ 62 w 469"/>
                <a:gd name="T11" fmla="*/ 12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" h="439">
                  <a:moveTo>
                    <a:pt x="62" y="125"/>
                  </a:moveTo>
                  <a:lnTo>
                    <a:pt x="62" y="125"/>
                  </a:lnTo>
                  <a:cubicBezTo>
                    <a:pt x="125" y="32"/>
                    <a:pt x="250" y="0"/>
                    <a:pt x="343" y="63"/>
                  </a:cubicBezTo>
                  <a:cubicBezTo>
                    <a:pt x="437" y="125"/>
                    <a:pt x="468" y="250"/>
                    <a:pt x="406" y="344"/>
                  </a:cubicBezTo>
                  <a:cubicBezTo>
                    <a:pt x="343" y="438"/>
                    <a:pt x="218" y="438"/>
                    <a:pt x="125" y="407"/>
                  </a:cubicBezTo>
                  <a:cubicBezTo>
                    <a:pt x="31" y="344"/>
                    <a:pt x="0" y="219"/>
                    <a:pt x="62" y="125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0@|5FFC:0|FBC:0|LFC:16777215|LBC:16777215"/>
            <p:cNvSpPr>
              <a:spLocks noChangeArrowheads="1"/>
            </p:cNvSpPr>
            <p:nvPr/>
          </p:nvSpPr>
          <p:spPr bwMode="auto">
            <a:xfrm>
              <a:off x="6294207" y="2996526"/>
              <a:ext cx="145007" cy="156766"/>
            </a:xfrm>
            <a:custGeom>
              <a:avLst/>
              <a:gdLst>
                <a:gd name="T0" fmla="*/ 62 w 438"/>
                <a:gd name="T1" fmla="*/ 125 h 470"/>
                <a:gd name="T2" fmla="*/ 62 w 438"/>
                <a:gd name="T3" fmla="*/ 125 h 470"/>
                <a:gd name="T4" fmla="*/ 343 w 438"/>
                <a:gd name="T5" fmla="*/ 63 h 470"/>
                <a:gd name="T6" fmla="*/ 375 w 438"/>
                <a:gd name="T7" fmla="*/ 344 h 470"/>
                <a:gd name="T8" fmla="*/ 125 w 438"/>
                <a:gd name="T9" fmla="*/ 406 h 470"/>
                <a:gd name="T10" fmla="*/ 62 w 438"/>
                <a:gd name="T11" fmla="*/ 12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70">
                  <a:moveTo>
                    <a:pt x="62" y="125"/>
                  </a:moveTo>
                  <a:lnTo>
                    <a:pt x="62" y="125"/>
                  </a:lnTo>
                  <a:cubicBezTo>
                    <a:pt x="125" y="31"/>
                    <a:pt x="250" y="0"/>
                    <a:pt x="343" y="63"/>
                  </a:cubicBezTo>
                  <a:cubicBezTo>
                    <a:pt x="437" y="125"/>
                    <a:pt x="437" y="250"/>
                    <a:pt x="375" y="344"/>
                  </a:cubicBezTo>
                  <a:cubicBezTo>
                    <a:pt x="312" y="438"/>
                    <a:pt x="187" y="469"/>
                    <a:pt x="125" y="406"/>
                  </a:cubicBezTo>
                  <a:cubicBezTo>
                    <a:pt x="31" y="344"/>
                    <a:pt x="0" y="219"/>
                    <a:pt x="62" y="125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21@|5FFC:0|FBC:0|LFC:16777215|LBC:16777215"/>
            <p:cNvSpPr>
              <a:spLocks noChangeArrowheads="1"/>
            </p:cNvSpPr>
            <p:nvPr/>
          </p:nvSpPr>
          <p:spPr bwMode="auto">
            <a:xfrm>
              <a:off x="7061721" y="4844018"/>
              <a:ext cx="146472" cy="145044"/>
            </a:xfrm>
            <a:custGeom>
              <a:avLst/>
              <a:gdLst>
                <a:gd name="T0" fmla="*/ 156 w 439"/>
                <a:gd name="T1" fmla="*/ 437 h 438"/>
                <a:gd name="T2" fmla="*/ 156 w 439"/>
                <a:gd name="T3" fmla="*/ 437 h 438"/>
                <a:gd name="T4" fmla="*/ 0 w 439"/>
                <a:gd name="T5" fmla="*/ 187 h 438"/>
                <a:gd name="T6" fmla="*/ 250 w 439"/>
                <a:gd name="T7" fmla="*/ 31 h 438"/>
                <a:gd name="T8" fmla="*/ 406 w 439"/>
                <a:gd name="T9" fmla="*/ 281 h 438"/>
                <a:gd name="T10" fmla="*/ 156 w 439"/>
                <a:gd name="T11" fmla="*/ 43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8">
                  <a:moveTo>
                    <a:pt x="156" y="437"/>
                  </a:moveTo>
                  <a:lnTo>
                    <a:pt x="156" y="437"/>
                  </a:lnTo>
                  <a:cubicBezTo>
                    <a:pt x="63" y="406"/>
                    <a:pt x="0" y="312"/>
                    <a:pt x="0" y="187"/>
                  </a:cubicBezTo>
                  <a:cubicBezTo>
                    <a:pt x="31" y="93"/>
                    <a:pt x="125" y="0"/>
                    <a:pt x="250" y="31"/>
                  </a:cubicBezTo>
                  <a:cubicBezTo>
                    <a:pt x="344" y="62"/>
                    <a:pt x="438" y="156"/>
                    <a:pt x="406" y="281"/>
                  </a:cubicBezTo>
                  <a:cubicBezTo>
                    <a:pt x="375" y="375"/>
                    <a:pt x="281" y="437"/>
                    <a:pt x="156" y="437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22@|5FFC:0|FBC:0|LFC:16777215|LBC:16777215"/>
            <p:cNvSpPr>
              <a:spLocks noChangeArrowheads="1"/>
            </p:cNvSpPr>
            <p:nvPr/>
          </p:nvSpPr>
          <p:spPr bwMode="auto">
            <a:xfrm>
              <a:off x="8473710" y="3909284"/>
              <a:ext cx="145007" cy="134789"/>
            </a:xfrm>
            <a:custGeom>
              <a:avLst/>
              <a:gdLst>
                <a:gd name="T0" fmla="*/ 0 w 438"/>
                <a:gd name="T1" fmla="*/ 156 h 407"/>
                <a:gd name="T2" fmla="*/ 0 w 438"/>
                <a:gd name="T3" fmla="*/ 156 h 407"/>
                <a:gd name="T4" fmla="*/ 250 w 438"/>
                <a:gd name="T5" fmla="*/ 0 h 407"/>
                <a:gd name="T6" fmla="*/ 405 w 438"/>
                <a:gd name="T7" fmla="*/ 250 h 407"/>
                <a:gd name="T8" fmla="*/ 156 w 438"/>
                <a:gd name="T9" fmla="*/ 406 h 407"/>
                <a:gd name="T10" fmla="*/ 0 w 438"/>
                <a:gd name="T11" fmla="*/ 1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07">
                  <a:moveTo>
                    <a:pt x="0" y="156"/>
                  </a:moveTo>
                  <a:lnTo>
                    <a:pt x="0" y="156"/>
                  </a:lnTo>
                  <a:cubicBezTo>
                    <a:pt x="31" y="63"/>
                    <a:pt x="125" y="0"/>
                    <a:pt x="250" y="0"/>
                  </a:cubicBezTo>
                  <a:cubicBezTo>
                    <a:pt x="343" y="31"/>
                    <a:pt x="437" y="125"/>
                    <a:pt x="405" y="250"/>
                  </a:cubicBezTo>
                  <a:cubicBezTo>
                    <a:pt x="374" y="344"/>
                    <a:pt x="281" y="406"/>
                    <a:pt x="156" y="406"/>
                  </a:cubicBezTo>
                  <a:cubicBezTo>
                    <a:pt x="63" y="375"/>
                    <a:pt x="0" y="281"/>
                    <a:pt x="0" y="156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23@|5FFC:0|FBC:0|LFC:16777215|LBC:16777215"/>
            <p:cNvSpPr>
              <a:spLocks noChangeArrowheads="1"/>
            </p:cNvSpPr>
            <p:nvPr/>
          </p:nvSpPr>
          <p:spPr bwMode="auto">
            <a:xfrm>
              <a:off x="6118441" y="3433126"/>
              <a:ext cx="146472" cy="145045"/>
            </a:xfrm>
            <a:custGeom>
              <a:avLst/>
              <a:gdLst>
                <a:gd name="T0" fmla="*/ 32 w 439"/>
                <a:gd name="T1" fmla="*/ 187 h 438"/>
                <a:gd name="T2" fmla="*/ 32 w 439"/>
                <a:gd name="T3" fmla="*/ 187 h 438"/>
                <a:gd name="T4" fmla="*/ 250 w 439"/>
                <a:gd name="T5" fmla="*/ 31 h 438"/>
                <a:gd name="T6" fmla="*/ 407 w 439"/>
                <a:gd name="T7" fmla="*/ 281 h 438"/>
                <a:gd name="T8" fmla="*/ 188 w 439"/>
                <a:gd name="T9" fmla="*/ 437 h 438"/>
                <a:gd name="T10" fmla="*/ 32 w 439"/>
                <a:gd name="T11" fmla="*/ 18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8">
                  <a:moveTo>
                    <a:pt x="32" y="187"/>
                  </a:moveTo>
                  <a:lnTo>
                    <a:pt x="32" y="187"/>
                  </a:lnTo>
                  <a:cubicBezTo>
                    <a:pt x="32" y="93"/>
                    <a:pt x="157" y="0"/>
                    <a:pt x="250" y="31"/>
                  </a:cubicBezTo>
                  <a:cubicBezTo>
                    <a:pt x="344" y="62"/>
                    <a:pt x="438" y="156"/>
                    <a:pt x="407" y="281"/>
                  </a:cubicBezTo>
                  <a:cubicBezTo>
                    <a:pt x="375" y="375"/>
                    <a:pt x="282" y="437"/>
                    <a:pt x="188" y="437"/>
                  </a:cubicBezTo>
                  <a:cubicBezTo>
                    <a:pt x="63" y="406"/>
                    <a:pt x="0" y="312"/>
                    <a:pt x="32" y="187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24@|5FFC:0|FBC:0|LFC:16777215|LBC:16777215"/>
            <p:cNvSpPr>
              <a:spLocks noChangeArrowheads="1"/>
            </p:cNvSpPr>
            <p:nvPr/>
          </p:nvSpPr>
          <p:spPr bwMode="auto">
            <a:xfrm>
              <a:off x="6294207" y="4335628"/>
              <a:ext cx="145007" cy="146510"/>
            </a:xfrm>
            <a:custGeom>
              <a:avLst/>
              <a:gdLst>
                <a:gd name="T0" fmla="*/ 62 w 438"/>
                <a:gd name="T1" fmla="*/ 344 h 439"/>
                <a:gd name="T2" fmla="*/ 62 w 438"/>
                <a:gd name="T3" fmla="*/ 344 h 439"/>
                <a:gd name="T4" fmla="*/ 125 w 438"/>
                <a:gd name="T5" fmla="*/ 63 h 439"/>
                <a:gd name="T6" fmla="*/ 375 w 438"/>
                <a:gd name="T7" fmla="*/ 125 h 439"/>
                <a:gd name="T8" fmla="*/ 343 w 438"/>
                <a:gd name="T9" fmla="*/ 407 h 439"/>
                <a:gd name="T10" fmla="*/ 62 w 438"/>
                <a:gd name="T11" fmla="*/ 34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9">
                  <a:moveTo>
                    <a:pt x="62" y="344"/>
                  </a:moveTo>
                  <a:lnTo>
                    <a:pt x="62" y="344"/>
                  </a:lnTo>
                  <a:cubicBezTo>
                    <a:pt x="0" y="250"/>
                    <a:pt x="31" y="125"/>
                    <a:pt x="125" y="63"/>
                  </a:cubicBezTo>
                  <a:cubicBezTo>
                    <a:pt x="187" y="0"/>
                    <a:pt x="312" y="32"/>
                    <a:pt x="375" y="125"/>
                  </a:cubicBezTo>
                  <a:cubicBezTo>
                    <a:pt x="437" y="219"/>
                    <a:pt x="437" y="344"/>
                    <a:pt x="343" y="407"/>
                  </a:cubicBezTo>
                  <a:cubicBezTo>
                    <a:pt x="250" y="438"/>
                    <a:pt x="125" y="438"/>
                    <a:pt x="62" y="344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25@|5FFC:0|FBC:0|LFC:16777215|LBC:16777215"/>
            <p:cNvSpPr>
              <a:spLocks noChangeArrowheads="1"/>
            </p:cNvSpPr>
            <p:nvPr/>
          </p:nvSpPr>
          <p:spPr bwMode="auto">
            <a:xfrm>
              <a:off x="7955199" y="4666740"/>
              <a:ext cx="155261" cy="146510"/>
            </a:xfrm>
            <a:custGeom>
              <a:avLst/>
              <a:gdLst>
                <a:gd name="T0" fmla="*/ 125 w 469"/>
                <a:gd name="T1" fmla="*/ 63 h 439"/>
                <a:gd name="T2" fmla="*/ 125 w 469"/>
                <a:gd name="T3" fmla="*/ 63 h 439"/>
                <a:gd name="T4" fmla="*/ 406 w 469"/>
                <a:gd name="T5" fmla="*/ 125 h 439"/>
                <a:gd name="T6" fmla="*/ 343 w 469"/>
                <a:gd name="T7" fmla="*/ 375 h 439"/>
                <a:gd name="T8" fmla="*/ 62 w 469"/>
                <a:gd name="T9" fmla="*/ 344 h 439"/>
                <a:gd name="T10" fmla="*/ 125 w 469"/>
                <a:gd name="T11" fmla="*/ 6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" h="439">
                  <a:moveTo>
                    <a:pt x="125" y="63"/>
                  </a:moveTo>
                  <a:lnTo>
                    <a:pt x="125" y="63"/>
                  </a:lnTo>
                  <a:cubicBezTo>
                    <a:pt x="218" y="0"/>
                    <a:pt x="343" y="32"/>
                    <a:pt x="406" y="125"/>
                  </a:cubicBezTo>
                  <a:cubicBezTo>
                    <a:pt x="468" y="219"/>
                    <a:pt x="437" y="313"/>
                    <a:pt x="343" y="375"/>
                  </a:cubicBezTo>
                  <a:cubicBezTo>
                    <a:pt x="250" y="438"/>
                    <a:pt x="125" y="438"/>
                    <a:pt x="62" y="344"/>
                  </a:cubicBezTo>
                  <a:cubicBezTo>
                    <a:pt x="0" y="250"/>
                    <a:pt x="31" y="125"/>
                    <a:pt x="125" y="63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26@|5FFC:0|FBC:0|LFC:16777215|LBC:16777215"/>
            <p:cNvSpPr>
              <a:spLocks noChangeArrowheads="1"/>
            </p:cNvSpPr>
            <p:nvPr/>
          </p:nvSpPr>
          <p:spPr bwMode="auto">
            <a:xfrm>
              <a:off x="6626699" y="2674204"/>
              <a:ext cx="145007" cy="146510"/>
            </a:xfrm>
            <a:custGeom>
              <a:avLst/>
              <a:gdLst>
                <a:gd name="T0" fmla="*/ 93 w 438"/>
                <a:gd name="T1" fmla="*/ 63 h 439"/>
                <a:gd name="T2" fmla="*/ 93 w 438"/>
                <a:gd name="T3" fmla="*/ 63 h 439"/>
                <a:gd name="T4" fmla="*/ 375 w 438"/>
                <a:gd name="T5" fmla="*/ 94 h 439"/>
                <a:gd name="T6" fmla="*/ 312 w 438"/>
                <a:gd name="T7" fmla="*/ 375 h 439"/>
                <a:gd name="T8" fmla="*/ 62 w 438"/>
                <a:gd name="T9" fmla="*/ 313 h 439"/>
                <a:gd name="T10" fmla="*/ 93 w 438"/>
                <a:gd name="T11" fmla="*/ 6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9">
                  <a:moveTo>
                    <a:pt x="93" y="63"/>
                  </a:moveTo>
                  <a:lnTo>
                    <a:pt x="93" y="63"/>
                  </a:lnTo>
                  <a:cubicBezTo>
                    <a:pt x="187" y="0"/>
                    <a:pt x="312" y="0"/>
                    <a:pt x="375" y="94"/>
                  </a:cubicBezTo>
                  <a:cubicBezTo>
                    <a:pt x="437" y="188"/>
                    <a:pt x="406" y="313"/>
                    <a:pt x="312" y="375"/>
                  </a:cubicBezTo>
                  <a:cubicBezTo>
                    <a:pt x="250" y="438"/>
                    <a:pt x="125" y="407"/>
                    <a:pt x="62" y="313"/>
                  </a:cubicBezTo>
                  <a:cubicBezTo>
                    <a:pt x="0" y="219"/>
                    <a:pt x="0" y="94"/>
                    <a:pt x="93" y="63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28@|5FFC:0|FBC:0|LFC:16777215|LBC:16777215"/>
            <p:cNvSpPr>
              <a:spLocks noChangeArrowheads="1"/>
            </p:cNvSpPr>
            <p:nvPr/>
          </p:nvSpPr>
          <p:spPr bwMode="auto">
            <a:xfrm>
              <a:off x="9698215" y="4874785"/>
              <a:ext cx="134754" cy="136255"/>
            </a:xfrm>
            <a:custGeom>
              <a:avLst/>
              <a:gdLst>
                <a:gd name="T0" fmla="*/ 187 w 407"/>
                <a:gd name="T1" fmla="*/ 0 h 408"/>
                <a:gd name="T2" fmla="*/ 187 w 407"/>
                <a:gd name="T3" fmla="*/ 0 h 408"/>
                <a:gd name="T4" fmla="*/ 406 w 407"/>
                <a:gd name="T5" fmla="*/ 219 h 408"/>
                <a:gd name="T6" fmla="*/ 187 w 407"/>
                <a:gd name="T7" fmla="*/ 407 h 408"/>
                <a:gd name="T8" fmla="*/ 0 w 407"/>
                <a:gd name="T9" fmla="*/ 219 h 408"/>
                <a:gd name="T10" fmla="*/ 187 w 407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8">
                  <a:moveTo>
                    <a:pt x="187" y="0"/>
                  </a:moveTo>
                  <a:lnTo>
                    <a:pt x="187" y="0"/>
                  </a:lnTo>
                  <a:cubicBezTo>
                    <a:pt x="312" y="0"/>
                    <a:pt x="406" y="94"/>
                    <a:pt x="406" y="219"/>
                  </a:cubicBezTo>
                  <a:cubicBezTo>
                    <a:pt x="406" y="313"/>
                    <a:pt x="312" y="407"/>
                    <a:pt x="187" y="407"/>
                  </a:cubicBezTo>
                  <a:cubicBezTo>
                    <a:pt x="93" y="407"/>
                    <a:pt x="0" y="313"/>
                    <a:pt x="0" y="219"/>
                  </a:cubicBezTo>
                  <a:cubicBezTo>
                    <a:pt x="0" y="94"/>
                    <a:pt x="93" y="0"/>
                    <a:pt x="187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29@|5FFC:0|FBC:0|LFC:16777215|LBC:16777215"/>
            <p:cNvSpPr>
              <a:spLocks noChangeArrowheads="1"/>
            </p:cNvSpPr>
            <p:nvPr/>
          </p:nvSpPr>
          <p:spPr bwMode="auto">
            <a:xfrm>
              <a:off x="9698215" y="2477880"/>
              <a:ext cx="134754" cy="134789"/>
            </a:xfrm>
            <a:custGeom>
              <a:avLst/>
              <a:gdLst>
                <a:gd name="T0" fmla="*/ 187 w 407"/>
                <a:gd name="T1" fmla="*/ 0 h 407"/>
                <a:gd name="T2" fmla="*/ 187 w 407"/>
                <a:gd name="T3" fmla="*/ 0 h 407"/>
                <a:gd name="T4" fmla="*/ 406 w 407"/>
                <a:gd name="T5" fmla="*/ 187 h 407"/>
                <a:gd name="T6" fmla="*/ 187 w 407"/>
                <a:gd name="T7" fmla="*/ 406 h 407"/>
                <a:gd name="T8" fmla="*/ 0 w 407"/>
                <a:gd name="T9" fmla="*/ 187 h 407"/>
                <a:gd name="T10" fmla="*/ 187 w 40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187" y="0"/>
                  </a:moveTo>
                  <a:lnTo>
                    <a:pt x="187" y="0"/>
                  </a:lnTo>
                  <a:cubicBezTo>
                    <a:pt x="312" y="0"/>
                    <a:pt x="406" y="93"/>
                    <a:pt x="406" y="187"/>
                  </a:cubicBezTo>
                  <a:cubicBezTo>
                    <a:pt x="406" y="312"/>
                    <a:pt x="312" y="406"/>
                    <a:pt x="187" y="406"/>
                  </a:cubicBezTo>
                  <a:cubicBezTo>
                    <a:pt x="93" y="406"/>
                    <a:pt x="0" y="312"/>
                    <a:pt x="0" y="187"/>
                  </a:cubicBezTo>
                  <a:cubicBezTo>
                    <a:pt x="0" y="93"/>
                    <a:pt x="93" y="0"/>
                    <a:pt x="187" y="0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30@|5FFC:0|FBC:0|LFC:16777215|LBC:16777215"/>
            <p:cNvSpPr>
              <a:spLocks noChangeArrowheads="1"/>
            </p:cNvSpPr>
            <p:nvPr/>
          </p:nvSpPr>
          <p:spPr bwMode="auto">
            <a:xfrm>
              <a:off x="10902214" y="3682193"/>
              <a:ext cx="134754" cy="124534"/>
            </a:xfrm>
            <a:custGeom>
              <a:avLst/>
              <a:gdLst>
                <a:gd name="T0" fmla="*/ 406 w 407"/>
                <a:gd name="T1" fmla="*/ 187 h 375"/>
                <a:gd name="T2" fmla="*/ 406 w 407"/>
                <a:gd name="T3" fmla="*/ 187 h 375"/>
                <a:gd name="T4" fmla="*/ 187 w 407"/>
                <a:gd name="T5" fmla="*/ 374 h 375"/>
                <a:gd name="T6" fmla="*/ 0 w 407"/>
                <a:gd name="T7" fmla="*/ 187 h 375"/>
                <a:gd name="T8" fmla="*/ 187 w 407"/>
                <a:gd name="T9" fmla="*/ 0 h 375"/>
                <a:gd name="T10" fmla="*/ 406 w 407"/>
                <a:gd name="T11" fmla="*/ 18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375">
                  <a:moveTo>
                    <a:pt x="406" y="187"/>
                  </a:moveTo>
                  <a:lnTo>
                    <a:pt x="406" y="187"/>
                  </a:lnTo>
                  <a:cubicBezTo>
                    <a:pt x="406" y="311"/>
                    <a:pt x="312" y="374"/>
                    <a:pt x="187" y="374"/>
                  </a:cubicBezTo>
                  <a:cubicBezTo>
                    <a:pt x="93" y="374"/>
                    <a:pt x="0" y="311"/>
                    <a:pt x="0" y="187"/>
                  </a:cubicBezTo>
                  <a:cubicBezTo>
                    <a:pt x="0" y="93"/>
                    <a:pt x="93" y="0"/>
                    <a:pt x="187" y="0"/>
                  </a:cubicBezTo>
                  <a:cubicBezTo>
                    <a:pt x="312" y="0"/>
                    <a:pt x="406" y="93"/>
                    <a:pt x="406" y="187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31@|5FFC:0|FBC:0|LFC:16777215|LBC:16777215"/>
            <p:cNvSpPr>
              <a:spLocks noChangeArrowheads="1"/>
            </p:cNvSpPr>
            <p:nvPr/>
          </p:nvSpPr>
          <p:spPr bwMode="auto">
            <a:xfrm>
              <a:off x="10538964" y="2819249"/>
              <a:ext cx="145007" cy="145044"/>
            </a:xfrm>
            <a:custGeom>
              <a:avLst/>
              <a:gdLst>
                <a:gd name="T0" fmla="*/ 375 w 438"/>
                <a:gd name="T1" fmla="*/ 93 h 438"/>
                <a:gd name="T2" fmla="*/ 375 w 438"/>
                <a:gd name="T3" fmla="*/ 93 h 438"/>
                <a:gd name="T4" fmla="*/ 375 w 438"/>
                <a:gd name="T5" fmla="*/ 375 h 438"/>
                <a:gd name="T6" fmla="*/ 94 w 438"/>
                <a:gd name="T7" fmla="*/ 375 h 438"/>
                <a:gd name="T8" fmla="*/ 94 w 438"/>
                <a:gd name="T9" fmla="*/ 93 h 438"/>
                <a:gd name="T10" fmla="*/ 375 w 438"/>
                <a:gd name="T11" fmla="*/ 9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8">
                  <a:moveTo>
                    <a:pt x="375" y="93"/>
                  </a:moveTo>
                  <a:lnTo>
                    <a:pt x="375" y="93"/>
                  </a:lnTo>
                  <a:cubicBezTo>
                    <a:pt x="437" y="156"/>
                    <a:pt x="437" y="281"/>
                    <a:pt x="375" y="375"/>
                  </a:cubicBezTo>
                  <a:cubicBezTo>
                    <a:pt x="281" y="437"/>
                    <a:pt x="156" y="437"/>
                    <a:pt x="94" y="375"/>
                  </a:cubicBezTo>
                  <a:cubicBezTo>
                    <a:pt x="0" y="281"/>
                    <a:pt x="0" y="156"/>
                    <a:pt x="94" y="93"/>
                  </a:cubicBezTo>
                  <a:cubicBezTo>
                    <a:pt x="156" y="0"/>
                    <a:pt x="281" y="0"/>
                    <a:pt x="375" y="93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32@|5FFC:0|FBC:0|LFC:16777215|LBC:16777215"/>
            <p:cNvSpPr>
              <a:spLocks noChangeArrowheads="1"/>
            </p:cNvSpPr>
            <p:nvPr/>
          </p:nvSpPr>
          <p:spPr bwMode="auto">
            <a:xfrm>
              <a:off x="8847213" y="2819249"/>
              <a:ext cx="146472" cy="145044"/>
            </a:xfrm>
            <a:custGeom>
              <a:avLst/>
              <a:gdLst>
                <a:gd name="T0" fmla="*/ 344 w 439"/>
                <a:gd name="T1" fmla="*/ 375 h 438"/>
                <a:gd name="T2" fmla="*/ 344 w 439"/>
                <a:gd name="T3" fmla="*/ 375 h 438"/>
                <a:gd name="T4" fmla="*/ 63 w 439"/>
                <a:gd name="T5" fmla="*/ 375 h 438"/>
                <a:gd name="T6" fmla="*/ 63 w 439"/>
                <a:gd name="T7" fmla="*/ 93 h 438"/>
                <a:gd name="T8" fmla="*/ 344 w 439"/>
                <a:gd name="T9" fmla="*/ 93 h 438"/>
                <a:gd name="T10" fmla="*/ 344 w 439"/>
                <a:gd name="T11" fmla="*/ 375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8">
                  <a:moveTo>
                    <a:pt x="344" y="375"/>
                  </a:moveTo>
                  <a:lnTo>
                    <a:pt x="344" y="375"/>
                  </a:lnTo>
                  <a:cubicBezTo>
                    <a:pt x="281" y="437"/>
                    <a:pt x="156" y="437"/>
                    <a:pt x="63" y="375"/>
                  </a:cubicBezTo>
                  <a:cubicBezTo>
                    <a:pt x="0" y="281"/>
                    <a:pt x="0" y="156"/>
                    <a:pt x="63" y="93"/>
                  </a:cubicBezTo>
                  <a:cubicBezTo>
                    <a:pt x="156" y="0"/>
                    <a:pt x="281" y="0"/>
                    <a:pt x="344" y="93"/>
                  </a:cubicBezTo>
                  <a:cubicBezTo>
                    <a:pt x="438" y="156"/>
                    <a:pt x="438" y="281"/>
                    <a:pt x="344" y="375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33@|5FFC:0|FBC:0|LFC:16777215|LBC:16777215"/>
            <p:cNvSpPr>
              <a:spLocks noChangeArrowheads="1"/>
            </p:cNvSpPr>
            <p:nvPr/>
          </p:nvSpPr>
          <p:spPr bwMode="auto">
            <a:xfrm>
              <a:off x="10538964" y="4521696"/>
              <a:ext cx="145007" cy="145044"/>
            </a:xfrm>
            <a:custGeom>
              <a:avLst/>
              <a:gdLst>
                <a:gd name="T0" fmla="*/ 375 w 438"/>
                <a:gd name="T1" fmla="*/ 344 h 438"/>
                <a:gd name="T2" fmla="*/ 375 w 438"/>
                <a:gd name="T3" fmla="*/ 344 h 438"/>
                <a:gd name="T4" fmla="*/ 94 w 438"/>
                <a:gd name="T5" fmla="*/ 344 h 438"/>
                <a:gd name="T6" fmla="*/ 94 w 438"/>
                <a:gd name="T7" fmla="*/ 62 h 438"/>
                <a:gd name="T8" fmla="*/ 375 w 438"/>
                <a:gd name="T9" fmla="*/ 62 h 438"/>
                <a:gd name="T10" fmla="*/ 375 w 438"/>
                <a:gd name="T11" fmla="*/ 34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8">
                  <a:moveTo>
                    <a:pt x="375" y="344"/>
                  </a:moveTo>
                  <a:lnTo>
                    <a:pt x="375" y="344"/>
                  </a:lnTo>
                  <a:cubicBezTo>
                    <a:pt x="281" y="437"/>
                    <a:pt x="156" y="437"/>
                    <a:pt x="94" y="344"/>
                  </a:cubicBezTo>
                  <a:cubicBezTo>
                    <a:pt x="0" y="281"/>
                    <a:pt x="0" y="156"/>
                    <a:pt x="94" y="62"/>
                  </a:cubicBezTo>
                  <a:cubicBezTo>
                    <a:pt x="156" y="0"/>
                    <a:pt x="281" y="0"/>
                    <a:pt x="375" y="62"/>
                  </a:cubicBezTo>
                  <a:cubicBezTo>
                    <a:pt x="437" y="156"/>
                    <a:pt x="437" y="281"/>
                    <a:pt x="375" y="344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34@|5FFC:0|FBC:0|LFC:16777215|LBC:16777215"/>
            <p:cNvSpPr>
              <a:spLocks noChangeArrowheads="1"/>
            </p:cNvSpPr>
            <p:nvPr/>
          </p:nvSpPr>
          <p:spPr bwMode="auto">
            <a:xfrm>
              <a:off x="10155207" y="2559926"/>
              <a:ext cx="145007" cy="155301"/>
            </a:xfrm>
            <a:custGeom>
              <a:avLst/>
              <a:gdLst>
                <a:gd name="T0" fmla="*/ 281 w 438"/>
                <a:gd name="T1" fmla="*/ 31 h 469"/>
                <a:gd name="T2" fmla="*/ 281 w 438"/>
                <a:gd name="T3" fmla="*/ 31 h 469"/>
                <a:gd name="T4" fmla="*/ 406 w 438"/>
                <a:gd name="T5" fmla="*/ 312 h 469"/>
                <a:gd name="T6" fmla="*/ 125 w 438"/>
                <a:gd name="T7" fmla="*/ 406 h 469"/>
                <a:gd name="T8" fmla="*/ 31 w 438"/>
                <a:gd name="T9" fmla="*/ 156 h 469"/>
                <a:gd name="T10" fmla="*/ 281 w 438"/>
                <a:gd name="T11" fmla="*/ 3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69">
                  <a:moveTo>
                    <a:pt x="281" y="31"/>
                  </a:moveTo>
                  <a:lnTo>
                    <a:pt x="281" y="31"/>
                  </a:lnTo>
                  <a:cubicBezTo>
                    <a:pt x="375" y="93"/>
                    <a:pt x="437" y="187"/>
                    <a:pt x="406" y="312"/>
                  </a:cubicBezTo>
                  <a:cubicBezTo>
                    <a:pt x="343" y="406"/>
                    <a:pt x="250" y="468"/>
                    <a:pt x="125" y="406"/>
                  </a:cubicBezTo>
                  <a:cubicBezTo>
                    <a:pt x="31" y="375"/>
                    <a:pt x="0" y="250"/>
                    <a:pt x="31" y="156"/>
                  </a:cubicBezTo>
                  <a:cubicBezTo>
                    <a:pt x="62" y="62"/>
                    <a:pt x="187" y="0"/>
                    <a:pt x="281" y="31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35@|5FFC:0|FBC:0|LFC:16777215|LBC:16777215"/>
            <p:cNvSpPr>
              <a:spLocks noChangeArrowheads="1"/>
            </p:cNvSpPr>
            <p:nvPr/>
          </p:nvSpPr>
          <p:spPr bwMode="auto">
            <a:xfrm>
              <a:off x="8577705" y="3214826"/>
              <a:ext cx="155261" cy="146510"/>
            </a:xfrm>
            <a:custGeom>
              <a:avLst/>
              <a:gdLst>
                <a:gd name="T0" fmla="*/ 437 w 469"/>
                <a:gd name="T1" fmla="*/ 282 h 439"/>
                <a:gd name="T2" fmla="*/ 437 w 469"/>
                <a:gd name="T3" fmla="*/ 282 h 439"/>
                <a:gd name="T4" fmla="*/ 156 w 469"/>
                <a:gd name="T5" fmla="*/ 407 h 439"/>
                <a:gd name="T6" fmla="*/ 62 w 469"/>
                <a:gd name="T7" fmla="*/ 125 h 439"/>
                <a:gd name="T8" fmla="*/ 312 w 469"/>
                <a:gd name="T9" fmla="*/ 32 h 439"/>
                <a:gd name="T10" fmla="*/ 437 w 469"/>
                <a:gd name="T11" fmla="*/ 282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" h="439">
                  <a:moveTo>
                    <a:pt x="437" y="282"/>
                  </a:moveTo>
                  <a:lnTo>
                    <a:pt x="437" y="282"/>
                  </a:lnTo>
                  <a:cubicBezTo>
                    <a:pt x="375" y="407"/>
                    <a:pt x="250" y="438"/>
                    <a:pt x="156" y="407"/>
                  </a:cubicBezTo>
                  <a:cubicBezTo>
                    <a:pt x="62" y="344"/>
                    <a:pt x="0" y="250"/>
                    <a:pt x="62" y="125"/>
                  </a:cubicBezTo>
                  <a:cubicBezTo>
                    <a:pt x="93" y="32"/>
                    <a:pt x="218" y="0"/>
                    <a:pt x="312" y="32"/>
                  </a:cubicBezTo>
                  <a:cubicBezTo>
                    <a:pt x="406" y="63"/>
                    <a:pt x="468" y="188"/>
                    <a:pt x="437" y="282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36@|5FFC:0|FBC:0|LFC:16777215|LBC:16777215"/>
            <p:cNvSpPr>
              <a:spLocks noChangeArrowheads="1"/>
            </p:cNvSpPr>
            <p:nvPr/>
          </p:nvSpPr>
          <p:spPr bwMode="auto">
            <a:xfrm>
              <a:off x="10798219" y="4127583"/>
              <a:ext cx="156724" cy="156766"/>
            </a:xfrm>
            <a:custGeom>
              <a:avLst/>
              <a:gdLst>
                <a:gd name="T0" fmla="*/ 406 w 470"/>
                <a:gd name="T1" fmla="*/ 313 h 470"/>
                <a:gd name="T2" fmla="*/ 406 w 470"/>
                <a:gd name="T3" fmla="*/ 313 h 470"/>
                <a:gd name="T4" fmla="*/ 156 w 470"/>
                <a:gd name="T5" fmla="*/ 407 h 470"/>
                <a:gd name="T6" fmla="*/ 31 w 470"/>
                <a:gd name="T7" fmla="*/ 157 h 470"/>
                <a:gd name="T8" fmla="*/ 313 w 470"/>
                <a:gd name="T9" fmla="*/ 32 h 470"/>
                <a:gd name="T10" fmla="*/ 406 w 470"/>
                <a:gd name="T11" fmla="*/ 313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70">
                  <a:moveTo>
                    <a:pt x="406" y="313"/>
                  </a:moveTo>
                  <a:lnTo>
                    <a:pt x="406" y="313"/>
                  </a:lnTo>
                  <a:cubicBezTo>
                    <a:pt x="375" y="407"/>
                    <a:pt x="250" y="469"/>
                    <a:pt x="156" y="407"/>
                  </a:cubicBezTo>
                  <a:cubicBezTo>
                    <a:pt x="63" y="375"/>
                    <a:pt x="0" y="250"/>
                    <a:pt x="31" y="157"/>
                  </a:cubicBezTo>
                  <a:cubicBezTo>
                    <a:pt x="94" y="63"/>
                    <a:pt x="219" y="0"/>
                    <a:pt x="313" y="32"/>
                  </a:cubicBezTo>
                  <a:cubicBezTo>
                    <a:pt x="406" y="94"/>
                    <a:pt x="469" y="219"/>
                    <a:pt x="406" y="313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37@|5FFC:0|FBC:0|LFC:16777215|LBC:16777215"/>
            <p:cNvSpPr>
              <a:spLocks noChangeArrowheads="1"/>
            </p:cNvSpPr>
            <p:nvPr/>
          </p:nvSpPr>
          <p:spPr bwMode="auto">
            <a:xfrm>
              <a:off x="10798219" y="3214826"/>
              <a:ext cx="156724" cy="146510"/>
            </a:xfrm>
            <a:custGeom>
              <a:avLst/>
              <a:gdLst>
                <a:gd name="T0" fmla="*/ 406 w 470"/>
                <a:gd name="T1" fmla="*/ 125 h 439"/>
                <a:gd name="T2" fmla="*/ 406 w 470"/>
                <a:gd name="T3" fmla="*/ 125 h 439"/>
                <a:gd name="T4" fmla="*/ 313 w 470"/>
                <a:gd name="T5" fmla="*/ 407 h 439"/>
                <a:gd name="T6" fmla="*/ 31 w 470"/>
                <a:gd name="T7" fmla="*/ 282 h 439"/>
                <a:gd name="T8" fmla="*/ 156 w 470"/>
                <a:gd name="T9" fmla="*/ 32 h 439"/>
                <a:gd name="T10" fmla="*/ 406 w 470"/>
                <a:gd name="T11" fmla="*/ 12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39">
                  <a:moveTo>
                    <a:pt x="406" y="125"/>
                  </a:moveTo>
                  <a:lnTo>
                    <a:pt x="406" y="125"/>
                  </a:lnTo>
                  <a:cubicBezTo>
                    <a:pt x="469" y="250"/>
                    <a:pt x="406" y="344"/>
                    <a:pt x="313" y="407"/>
                  </a:cubicBezTo>
                  <a:cubicBezTo>
                    <a:pt x="219" y="438"/>
                    <a:pt x="94" y="407"/>
                    <a:pt x="31" y="282"/>
                  </a:cubicBezTo>
                  <a:cubicBezTo>
                    <a:pt x="0" y="188"/>
                    <a:pt x="63" y="63"/>
                    <a:pt x="156" y="32"/>
                  </a:cubicBezTo>
                  <a:cubicBezTo>
                    <a:pt x="250" y="0"/>
                    <a:pt x="375" y="32"/>
                    <a:pt x="406" y="125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38@|5FFC:0|FBC:0|LFC:16777215|LBC:16777215"/>
            <p:cNvSpPr>
              <a:spLocks noChangeArrowheads="1"/>
            </p:cNvSpPr>
            <p:nvPr/>
          </p:nvSpPr>
          <p:spPr bwMode="auto">
            <a:xfrm>
              <a:off x="9230969" y="2559926"/>
              <a:ext cx="146472" cy="155301"/>
            </a:xfrm>
            <a:custGeom>
              <a:avLst/>
              <a:gdLst>
                <a:gd name="T0" fmla="*/ 313 w 439"/>
                <a:gd name="T1" fmla="*/ 406 h 469"/>
                <a:gd name="T2" fmla="*/ 313 w 439"/>
                <a:gd name="T3" fmla="*/ 406 h 469"/>
                <a:gd name="T4" fmla="*/ 32 w 439"/>
                <a:gd name="T5" fmla="*/ 312 h 469"/>
                <a:gd name="T6" fmla="*/ 157 w 439"/>
                <a:gd name="T7" fmla="*/ 31 h 469"/>
                <a:gd name="T8" fmla="*/ 406 w 439"/>
                <a:gd name="T9" fmla="*/ 156 h 469"/>
                <a:gd name="T10" fmla="*/ 313 w 439"/>
                <a:gd name="T11" fmla="*/ 40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69">
                  <a:moveTo>
                    <a:pt x="313" y="406"/>
                  </a:moveTo>
                  <a:lnTo>
                    <a:pt x="313" y="406"/>
                  </a:lnTo>
                  <a:cubicBezTo>
                    <a:pt x="188" y="468"/>
                    <a:pt x="94" y="406"/>
                    <a:pt x="32" y="312"/>
                  </a:cubicBezTo>
                  <a:cubicBezTo>
                    <a:pt x="0" y="187"/>
                    <a:pt x="63" y="93"/>
                    <a:pt x="157" y="31"/>
                  </a:cubicBezTo>
                  <a:cubicBezTo>
                    <a:pt x="250" y="0"/>
                    <a:pt x="375" y="62"/>
                    <a:pt x="406" y="156"/>
                  </a:cubicBezTo>
                  <a:cubicBezTo>
                    <a:pt x="438" y="250"/>
                    <a:pt x="406" y="375"/>
                    <a:pt x="313" y="406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39@|5FFC:0|FBC:0|LFC:16777215|LBC:16777215"/>
            <p:cNvSpPr>
              <a:spLocks noChangeArrowheads="1"/>
            </p:cNvSpPr>
            <p:nvPr/>
          </p:nvSpPr>
          <p:spPr bwMode="auto">
            <a:xfrm>
              <a:off x="10155207" y="4781018"/>
              <a:ext cx="145007" cy="146510"/>
            </a:xfrm>
            <a:custGeom>
              <a:avLst/>
              <a:gdLst>
                <a:gd name="T0" fmla="*/ 281 w 438"/>
                <a:gd name="T1" fmla="*/ 406 h 439"/>
                <a:gd name="T2" fmla="*/ 281 w 438"/>
                <a:gd name="T3" fmla="*/ 406 h 439"/>
                <a:gd name="T4" fmla="*/ 31 w 438"/>
                <a:gd name="T5" fmla="*/ 281 h 439"/>
                <a:gd name="T6" fmla="*/ 125 w 438"/>
                <a:gd name="T7" fmla="*/ 31 h 439"/>
                <a:gd name="T8" fmla="*/ 406 w 438"/>
                <a:gd name="T9" fmla="*/ 156 h 439"/>
                <a:gd name="T10" fmla="*/ 281 w 438"/>
                <a:gd name="T11" fmla="*/ 40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9">
                  <a:moveTo>
                    <a:pt x="281" y="406"/>
                  </a:moveTo>
                  <a:lnTo>
                    <a:pt x="281" y="406"/>
                  </a:lnTo>
                  <a:cubicBezTo>
                    <a:pt x="187" y="438"/>
                    <a:pt x="62" y="406"/>
                    <a:pt x="31" y="281"/>
                  </a:cubicBezTo>
                  <a:cubicBezTo>
                    <a:pt x="0" y="188"/>
                    <a:pt x="31" y="63"/>
                    <a:pt x="125" y="31"/>
                  </a:cubicBezTo>
                  <a:cubicBezTo>
                    <a:pt x="250" y="0"/>
                    <a:pt x="343" y="31"/>
                    <a:pt x="406" y="156"/>
                  </a:cubicBezTo>
                  <a:cubicBezTo>
                    <a:pt x="437" y="250"/>
                    <a:pt x="375" y="344"/>
                    <a:pt x="281" y="406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0@|5FFC:0|FBC:0|LFC:16777215|LBC:16777215"/>
            <p:cNvSpPr>
              <a:spLocks noChangeArrowheads="1"/>
            </p:cNvSpPr>
            <p:nvPr/>
          </p:nvSpPr>
          <p:spPr bwMode="auto">
            <a:xfrm>
              <a:off x="9926711" y="4854273"/>
              <a:ext cx="146472" cy="134789"/>
            </a:xfrm>
            <a:custGeom>
              <a:avLst/>
              <a:gdLst>
                <a:gd name="T0" fmla="*/ 188 w 439"/>
                <a:gd name="T1" fmla="*/ 0 h 407"/>
                <a:gd name="T2" fmla="*/ 188 w 439"/>
                <a:gd name="T3" fmla="*/ 0 h 407"/>
                <a:gd name="T4" fmla="*/ 406 w 439"/>
                <a:gd name="T5" fmla="*/ 156 h 407"/>
                <a:gd name="T6" fmla="*/ 250 w 439"/>
                <a:gd name="T7" fmla="*/ 406 h 407"/>
                <a:gd name="T8" fmla="*/ 31 w 439"/>
                <a:gd name="T9" fmla="*/ 250 h 407"/>
                <a:gd name="T10" fmla="*/ 188 w 43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07">
                  <a:moveTo>
                    <a:pt x="188" y="0"/>
                  </a:moveTo>
                  <a:lnTo>
                    <a:pt x="188" y="0"/>
                  </a:lnTo>
                  <a:cubicBezTo>
                    <a:pt x="281" y="0"/>
                    <a:pt x="406" y="62"/>
                    <a:pt x="406" y="156"/>
                  </a:cubicBezTo>
                  <a:cubicBezTo>
                    <a:pt x="438" y="281"/>
                    <a:pt x="375" y="375"/>
                    <a:pt x="250" y="406"/>
                  </a:cubicBezTo>
                  <a:cubicBezTo>
                    <a:pt x="156" y="406"/>
                    <a:pt x="31" y="344"/>
                    <a:pt x="31" y="250"/>
                  </a:cubicBezTo>
                  <a:cubicBezTo>
                    <a:pt x="0" y="125"/>
                    <a:pt x="63" y="31"/>
                    <a:pt x="188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1@|5FFC:0|FBC:0|LFC:16777215|LBC:16777215"/>
            <p:cNvSpPr>
              <a:spLocks noChangeArrowheads="1"/>
            </p:cNvSpPr>
            <p:nvPr/>
          </p:nvSpPr>
          <p:spPr bwMode="auto">
            <a:xfrm>
              <a:off x="9459466" y="2498392"/>
              <a:ext cx="145007" cy="146510"/>
            </a:xfrm>
            <a:custGeom>
              <a:avLst/>
              <a:gdLst>
                <a:gd name="T0" fmla="*/ 187 w 438"/>
                <a:gd name="T1" fmla="*/ 0 h 439"/>
                <a:gd name="T2" fmla="*/ 187 w 438"/>
                <a:gd name="T3" fmla="*/ 0 h 439"/>
                <a:gd name="T4" fmla="*/ 406 w 438"/>
                <a:gd name="T5" fmla="*/ 156 h 439"/>
                <a:gd name="T6" fmla="*/ 250 w 438"/>
                <a:gd name="T7" fmla="*/ 406 h 439"/>
                <a:gd name="T8" fmla="*/ 31 w 438"/>
                <a:gd name="T9" fmla="*/ 250 h 439"/>
                <a:gd name="T10" fmla="*/ 187 w 438"/>
                <a:gd name="T11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9">
                  <a:moveTo>
                    <a:pt x="187" y="0"/>
                  </a:moveTo>
                  <a:lnTo>
                    <a:pt x="187" y="0"/>
                  </a:lnTo>
                  <a:cubicBezTo>
                    <a:pt x="281" y="0"/>
                    <a:pt x="375" y="63"/>
                    <a:pt x="406" y="156"/>
                  </a:cubicBezTo>
                  <a:cubicBezTo>
                    <a:pt x="437" y="281"/>
                    <a:pt x="375" y="375"/>
                    <a:pt x="250" y="406"/>
                  </a:cubicBezTo>
                  <a:cubicBezTo>
                    <a:pt x="156" y="438"/>
                    <a:pt x="31" y="344"/>
                    <a:pt x="31" y="250"/>
                  </a:cubicBezTo>
                  <a:cubicBezTo>
                    <a:pt x="0" y="125"/>
                    <a:pt x="62" y="31"/>
                    <a:pt x="187" y="0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42@|5FFC:0|FBC:0|LFC:16777215|LBC:16777215"/>
            <p:cNvSpPr>
              <a:spLocks noChangeArrowheads="1"/>
            </p:cNvSpPr>
            <p:nvPr/>
          </p:nvSpPr>
          <p:spPr bwMode="auto">
            <a:xfrm>
              <a:off x="10871455" y="3443382"/>
              <a:ext cx="145007" cy="134789"/>
            </a:xfrm>
            <a:custGeom>
              <a:avLst/>
              <a:gdLst>
                <a:gd name="T0" fmla="*/ 406 w 438"/>
                <a:gd name="T1" fmla="*/ 156 h 407"/>
                <a:gd name="T2" fmla="*/ 406 w 438"/>
                <a:gd name="T3" fmla="*/ 156 h 407"/>
                <a:gd name="T4" fmla="*/ 250 w 438"/>
                <a:gd name="T5" fmla="*/ 406 h 407"/>
                <a:gd name="T6" fmla="*/ 31 w 438"/>
                <a:gd name="T7" fmla="*/ 250 h 407"/>
                <a:gd name="T8" fmla="*/ 187 w 438"/>
                <a:gd name="T9" fmla="*/ 0 h 407"/>
                <a:gd name="T10" fmla="*/ 406 w 438"/>
                <a:gd name="T11" fmla="*/ 15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07">
                  <a:moveTo>
                    <a:pt x="406" y="156"/>
                  </a:moveTo>
                  <a:lnTo>
                    <a:pt x="406" y="156"/>
                  </a:lnTo>
                  <a:cubicBezTo>
                    <a:pt x="437" y="281"/>
                    <a:pt x="375" y="375"/>
                    <a:pt x="250" y="406"/>
                  </a:cubicBezTo>
                  <a:cubicBezTo>
                    <a:pt x="156" y="406"/>
                    <a:pt x="31" y="344"/>
                    <a:pt x="31" y="250"/>
                  </a:cubicBezTo>
                  <a:cubicBezTo>
                    <a:pt x="0" y="125"/>
                    <a:pt x="62" y="31"/>
                    <a:pt x="187" y="0"/>
                  </a:cubicBezTo>
                  <a:cubicBezTo>
                    <a:pt x="281" y="0"/>
                    <a:pt x="375" y="62"/>
                    <a:pt x="406" y="156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43@|5FFC:0|FBC:0|LFC:16777215|LBC:16777215"/>
            <p:cNvSpPr>
              <a:spLocks noChangeArrowheads="1"/>
            </p:cNvSpPr>
            <p:nvPr/>
          </p:nvSpPr>
          <p:spPr bwMode="auto">
            <a:xfrm>
              <a:off x="10352944" y="2674204"/>
              <a:ext cx="156724" cy="146510"/>
            </a:xfrm>
            <a:custGeom>
              <a:avLst/>
              <a:gdLst>
                <a:gd name="T0" fmla="*/ 344 w 470"/>
                <a:gd name="T1" fmla="*/ 63 h 439"/>
                <a:gd name="T2" fmla="*/ 344 w 470"/>
                <a:gd name="T3" fmla="*/ 63 h 439"/>
                <a:gd name="T4" fmla="*/ 407 w 470"/>
                <a:gd name="T5" fmla="*/ 313 h 439"/>
                <a:gd name="T6" fmla="*/ 125 w 470"/>
                <a:gd name="T7" fmla="*/ 375 h 439"/>
                <a:gd name="T8" fmla="*/ 63 w 470"/>
                <a:gd name="T9" fmla="*/ 94 h 439"/>
                <a:gd name="T10" fmla="*/ 344 w 470"/>
                <a:gd name="T11" fmla="*/ 6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39">
                  <a:moveTo>
                    <a:pt x="344" y="63"/>
                  </a:moveTo>
                  <a:lnTo>
                    <a:pt x="344" y="63"/>
                  </a:lnTo>
                  <a:cubicBezTo>
                    <a:pt x="438" y="125"/>
                    <a:pt x="469" y="250"/>
                    <a:pt x="407" y="313"/>
                  </a:cubicBezTo>
                  <a:cubicBezTo>
                    <a:pt x="344" y="407"/>
                    <a:pt x="219" y="438"/>
                    <a:pt x="125" y="375"/>
                  </a:cubicBezTo>
                  <a:cubicBezTo>
                    <a:pt x="32" y="313"/>
                    <a:pt x="0" y="188"/>
                    <a:pt x="63" y="94"/>
                  </a:cubicBezTo>
                  <a:cubicBezTo>
                    <a:pt x="125" y="0"/>
                    <a:pt x="250" y="0"/>
                    <a:pt x="344" y="63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44@|5FFC:0|FBC:0|LFC:16777215|LBC:16777215"/>
            <p:cNvSpPr>
              <a:spLocks noChangeArrowheads="1"/>
            </p:cNvSpPr>
            <p:nvPr/>
          </p:nvSpPr>
          <p:spPr bwMode="auto">
            <a:xfrm>
              <a:off x="8691953" y="3006782"/>
              <a:ext cx="156724" cy="146510"/>
            </a:xfrm>
            <a:custGeom>
              <a:avLst/>
              <a:gdLst>
                <a:gd name="T0" fmla="*/ 407 w 470"/>
                <a:gd name="T1" fmla="*/ 313 h 439"/>
                <a:gd name="T2" fmla="*/ 407 w 470"/>
                <a:gd name="T3" fmla="*/ 313 h 439"/>
                <a:gd name="T4" fmla="*/ 125 w 470"/>
                <a:gd name="T5" fmla="*/ 375 h 439"/>
                <a:gd name="T6" fmla="*/ 63 w 470"/>
                <a:gd name="T7" fmla="*/ 94 h 439"/>
                <a:gd name="T8" fmla="*/ 344 w 470"/>
                <a:gd name="T9" fmla="*/ 63 h 439"/>
                <a:gd name="T10" fmla="*/ 407 w 470"/>
                <a:gd name="T11" fmla="*/ 31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39">
                  <a:moveTo>
                    <a:pt x="407" y="313"/>
                  </a:moveTo>
                  <a:lnTo>
                    <a:pt x="407" y="313"/>
                  </a:lnTo>
                  <a:cubicBezTo>
                    <a:pt x="344" y="407"/>
                    <a:pt x="219" y="438"/>
                    <a:pt x="125" y="375"/>
                  </a:cubicBezTo>
                  <a:cubicBezTo>
                    <a:pt x="32" y="313"/>
                    <a:pt x="0" y="188"/>
                    <a:pt x="63" y="94"/>
                  </a:cubicBezTo>
                  <a:cubicBezTo>
                    <a:pt x="125" y="0"/>
                    <a:pt x="250" y="0"/>
                    <a:pt x="344" y="63"/>
                  </a:cubicBezTo>
                  <a:cubicBezTo>
                    <a:pt x="438" y="125"/>
                    <a:pt x="469" y="219"/>
                    <a:pt x="407" y="313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45@|5FFC:0|FBC:0|LFC:16777215|LBC:16777215"/>
            <p:cNvSpPr>
              <a:spLocks noChangeArrowheads="1"/>
            </p:cNvSpPr>
            <p:nvPr/>
          </p:nvSpPr>
          <p:spPr bwMode="auto">
            <a:xfrm>
              <a:off x="10683971" y="4335628"/>
              <a:ext cx="156724" cy="156766"/>
            </a:xfrm>
            <a:custGeom>
              <a:avLst/>
              <a:gdLst>
                <a:gd name="T0" fmla="*/ 407 w 470"/>
                <a:gd name="T1" fmla="*/ 344 h 470"/>
                <a:gd name="T2" fmla="*/ 407 w 470"/>
                <a:gd name="T3" fmla="*/ 344 h 470"/>
                <a:gd name="T4" fmla="*/ 125 w 470"/>
                <a:gd name="T5" fmla="*/ 407 h 470"/>
                <a:gd name="T6" fmla="*/ 63 w 470"/>
                <a:gd name="T7" fmla="*/ 125 h 470"/>
                <a:gd name="T8" fmla="*/ 344 w 470"/>
                <a:gd name="T9" fmla="*/ 63 h 470"/>
                <a:gd name="T10" fmla="*/ 407 w 470"/>
                <a:gd name="T11" fmla="*/ 34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70">
                  <a:moveTo>
                    <a:pt x="407" y="344"/>
                  </a:moveTo>
                  <a:lnTo>
                    <a:pt x="407" y="344"/>
                  </a:lnTo>
                  <a:cubicBezTo>
                    <a:pt x="344" y="438"/>
                    <a:pt x="219" y="469"/>
                    <a:pt x="125" y="407"/>
                  </a:cubicBezTo>
                  <a:cubicBezTo>
                    <a:pt x="32" y="344"/>
                    <a:pt x="0" y="219"/>
                    <a:pt x="63" y="125"/>
                  </a:cubicBezTo>
                  <a:cubicBezTo>
                    <a:pt x="125" y="32"/>
                    <a:pt x="250" y="0"/>
                    <a:pt x="344" y="63"/>
                  </a:cubicBezTo>
                  <a:cubicBezTo>
                    <a:pt x="438" y="125"/>
                    <a:pt x="469" y="250"/>
                    <a:pt x="407" y="344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46@|5FFC:0|FBC:0|LFC:16777215|LBC:16777215"/>
            <p:cNvSpPr>
              <a:spLocks noChangeArrowheads="1"/>
            </p:cNvSpPr>
            <p:nvPr/>
          </p:nvSpPr>
          <p:spPr bwMode="auto">
            <a:xfrm>
              <a:off x="9926711" y="2498392"/>
              <a:ext cx="146472" cy="146510"/>
            </a:xfrm>
            <a:custGeom>
              <a:avLst/>
              <a:gdLst>
                <a:gd name="T0" fmla="*/ 250 w 439"/>
                <a:gd name="T1" fmla="*/ 0 h 439"/>
                <a:gd name="T2" fmla="*/ 250 w 439"/>
                <a:gd name="T3" fmla="*/ 0 h 439"/>
                <a:gd name="T4" fmla="*/ 406 w 439"/>
                <a:gd name="T5" fmla="*/ 250 h 439"/>
                <a:gd name="T6" fmla="*/ 188 w 439"/>
                <a:gd name="T7" fmla="*/ 406 h 439"/>
                <a:gd name="T8" fmla="*/ 31 w 439"/>
                <a:gd name="T9" fmla="*/ 156 h 439"/>
                <a:gd name="T10" fmla="*/ 250 w 439"/>
                <a:gd name="T11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9">
                  <a:moveTo>
                    <a:pt x="250" y="0"/>
                  </a:moveTo>
                  <a:lnTo>
                    <a:pt x="250" y="0"/>
                  </a:lnTo>
                  <a:cubicBezTo>
                    <a:pt x="375" y="31"/>
                    <a:pt x="438" y="125"/>
                    <a:pt x="406" y="250"/>
                  </a:cubicBezTo>
                  <a:cubicBezTo>
                    <a:pt x="406" y="344"/>
                    <a:pt x="281" y="438"/>
                    <a:pt x="188" y="406"/>
                  </a:cubicBezTo>
                  <a:cubicBezTo>
                    <a:pt x="63" y="375"/>
                    <a:pt x="0" y="281"/>
                    <a:pt x="31" y="156"/>
                  </a:cubicBezTo>
                  <a:cubicBezTo>
                    <a:pt x="31" y="63"/>
                    <a:pt x="156" y="0"/>
                    <a:pt x="250" y="0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47@|5FFC:0|FBC:0|LFC:16777215|LBC:16777215"/>
            <p:cNvSpPr>
              <a:spLocks noChangeArrowheads="1"/>
            </p:cNvSpPr>
            <p:nvPr/>
          </p:nvSpPr>
          <p:spPr bwMode="auto">
            <a:xfrm>
              <a:off x="8516187" y="3443382"/>
              <a:ext cx="145007" cy="134789"/>
            </a:xfrm>
            <a:custGeom>
              <a:avLst/>
              <a:gdLst>
                <a:gd name="T0" fmla="*/ 405 w 438"/>
                <a:gd name="T1" fmla="*/ 250 h 407"/>
                <a:gd name="T2" fmla="*/ 405 w 438"/>
                <a:gd name="T3" fmla="*/ 250 h 407"/>
                <a:gd name="T4" fmla="*/ 187 w 438"/>
                <a:gd name="T5" fmla="*/ 406 h 407"/>
                <a:gd name="T6" fmla="*/ 31 w 438"/>
                <a:gd name="T7" fmla="*/ 156 h 407"/>
                <a:gd name="T8" fmla="*/ 249 w 438"/>
                <a:gd name="T9" fmla="*/ 0 h 407"/>
                <a:gd name="T10" fmla="*/ 405 w 438"/>
                <a:gd name="T11" fmla="*/ 25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07">
                  <a:moveTo>
                    <a:pt x="405" y="250"/>
                  </a:moveTo>
                  <a:lnTo>
                    <a:pt x="405" y="250"/>
                  </a:lnTo>
                  <a:cubicBezTo>
                    <a:pt x="405" y="344"/>
                    <a:pt x="280" y="406"/>
                    <a:pt x="187" y="406"/>
                  </a:cubicBezTo>
                  <a:cubicBezTo>
                    <a:pt x="63" y="375"/>
                    <a:pt x="0" y="281"/>
                    <a:pt x="31" y="156"/>
                  </a:cubicBezTo>
                  <a:cubicBezTo>
                    <a:pt x="63" y="62"/>
                    <a:pt x="156" y="0"/>
                    <a:pt x="249" y="0"/>
                  </a:cubicBezTo>
                  <a:cubicBezTo>
                    <a:pt x="374" y="31"/>
                    <a:pt x="437" y="125"/>
                    <a:pt x="405" y="250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48@|5FFC:0|FBC:0|LFC:16777215|LBC:16777215"/>
            <p:cNvSpPr>
              <a:spLocks noChangeArrowheads="1"/>
            </p:cNvSpPr>
            <p:nvPr/>
          </p:nvSpPr>
          <p:spPr bwMode="auto">
            <a:xfrm>
              <a:off x="10871455" y="3909284"/>
              <a:ext cx="145007" cy="146510"/>
            </a:xfrm>
            <a:custGeom>
              <a:avLst/>
              <a:gdLst>
                <a:gd name="T0" fmla="*/ 406 w 438"/>
                <a:gd name="T1" fmla="*/ 250 h 439"/>
                <a:gd name="T2" fmla="*/ 406 w 438"/>
                <a:gd name="T3" fmla="*/ 250 h 439"/>
                <a:gd name="T4" fmla="*/ 187 w 438"/>
                <a:gd name="T5" fmla="*/ 406 h 439"/>
                <a:gd name="T6" fmla="*/ 31 w 438"/>
                <a:gd name="T7" fmla="*/ 156 h 439"/>
                <a:gd name="T8" fmla="*/ 250 w 438"/>
                <a:gd name="T9" fmla="*/ 0 h 439"/>
                <a:gd name="T10" fmla="*/ 406 w 438"/>
                <a:gd name="T11" fmla="*/ 25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439">
                  <a:moveTo>
                    <a:pt x="406" y="250"/>
                  </a:moveTo>
                  <a:lnTo>
                    <a:pt x="406" y="250"/>
                  </a:lnTo>
                  <a:cubicBezTo>
                    <a:pt x="375" y="344"/>
                    <a:pt x="281" y="438"/>
                    <a:pt x="187" y="406"/>
                  </a:cubicBezTo>
                  <a:cubicBezTo>
                    <a:pt x="62" y="375"/>
                    <a:pt x="0" y="281"/>
                    <a:pt x="31" y="156"/>
                  </a:cubicBezTo>
                  <a:cubicBezTo>
                    <a:pt x="31" y="63"/>
                    <a:pt x="156" y="0"/>
                    <a:pt x="250" y="0"/>
                  </a:cubicBezTo>
                  <a:cubicBezTo>
                    <a:pt x="375" y="31"/>
                    <a:pt x="437" y="125"/>
                    <a:pt x="406" y="250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49@|5FFC:0|FBC:0|LFC:16777215|LBC:16777215"/>
            <p:cNvSpPr>
              <a:spLocks noChangeArrowheads="1"/>
            </p:cNvSpPr>
            <p:nvPr/>
          </p:nvSpPr>
          <p:spPr bwMode="auto">
            <a:xfrm>
              <a:off x="10683971" y="3006782"/>
              <a:ext cx="156724" cy="146510"/>
            </a:xfrm>
            <a:custGeom>
              <a:avLst/>
              <a:gdLst>
                <a:gd name="T0" fmla="*/ 407 w 470"/>
                <a:gd name="T1" fmla="*/ 94 h 439"/>
                <a:gd name="T2" fmla="*/ 407 w 470"/>
                <a:gd name="T3" fmla="*/ 94 h 439"/>
                <a:gd name="T4" fmla="*/ 344 w 470"/>
                <a:gd name="T5" fmla="*/ 375 h 439"/>
                <a:gd name="T6" fmla="*/ 63 w 470"/>
                <a:gd name="T7" fmla="*/ 313 h 439"/>
                <a:gd name="T8" fmla="*/ 125 w 470"/>
                <a:gd name="T9" fmla="*/ 63 h 439"/>
                <a:gd name="T10" fmla="*/ 407 w 470"/>
                <a:gd name="T11" fmla="*/ 9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39">
                  <a:moveTo>
                    <a:pt x="407" y="94"/>
                  </a:moveTo>
                  <a:lnTo>
                    <a:pt x="407" y="94"/>
                  </a:lnTo>
                  <a:cubicBezTo>
                    <a:pt x="469" y="188"/>
                    <a:pt x="438" y="313"/>
                    <a:pt x="344" y="375"/>
                  </a:cubicBezTo>
                  <a:cubicBezTo>
                    <a:pt x="250" y="438"/>
                    <a:pt x="125" y="407"/>
                    <a:pt x="63" y="313"/>
                  </a:cubicBezTo>
                  <a:cubicBezTo>
                    <a:pt x="0" y="219"/>
                    <a:pt x="32" y="125"/>
                    <a:pt x="125" y="63"/>
                  </a:cubicBezTo>
                  <a:cubicBezTo>
                    <a:pt x="219" y="0"/>
                    <a:pt x="344" y="0"/>
                    <a:pt x="407" y="94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0@|5FFC:0|FBC:0|LFC:16777215|LBC:16777215"/>
            <p:cNvSpPr>
              <a:spLocks noChangeArrowheads="1"/>
            </p:cNvSpPr>
            <p:nvPr/>
          </p:nvSpPr>
          <p:spPr bwMode="auto">
            <a:xfrm>
              <a:off x="9024444" y="2674204"/>
              <a:ext cx="146472" cy="146510"/>
            </a:xfrm>
            <a:custGeom>
              <a:avLst/>
              <a:gdLst>
                <a:gd name="T0" fmla="*/ 344 w 439"/>
                <a:gd name="T1" fmla="*/ 375 h 439"/>
                <a:gd name="T2" fmla="*/ 344 w 439"/>
                <a:gd name="T3" fmla="*/ 375 h 439"/>
                <a:gd name="T4" fmla="*/ 63 w 439"/>
                <a:gd name="T5" fmla="*/ 313 h 439"/>
                <a:gd name="T6" fmla="*/ 125 w 439"/>
                <a:gd name="T7" fmla="*/ 63 h 439"/>
                <a:gd name="T8" fmla="*/ 407 w 439"/>
                <a:gd name="T9" fmla="*/ 94 h 439"/>
                <a:gd name="T10" fmla="*/ 344 w 439"/>
                <a:gd name="T11" fmla="*/ 37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39">
                  <a:moveTo>
                    <a:pt x="344" y="375"/>
                  </a:moveTo>
                  <a:lnTo>
                    <a:pt x="344" y="375"/>
                  </a:lnTo>
                  <a:cubicBezTo>
                    <a:pt x="250" y="438"/>
                    <a:pt x="125" y="407"/>
                    <a:pt x="63" y="313"/>
                  </a:cubicBezTo>
                  <a:cubicBezTo>
                    <a:pt x="0" y="250"/>
                    <a:pt x="32" y="125"/>
                    <a:pt x="125" y="63"/>
                  </a:cubicBezTo>
                  <a:cubicBezTo>
                    <a:pt x="219" y="0"/>
                    <a:pt x="344" y="0"/>
                    <a:pt x="407" y="94"/>
                  </a:cubicBezTo>
                  <a:cubicBezTo>
                    <a:pt x="438" y="188"/>
                    <a:pt x="438" y="313"/>
                    <a:pt x="344" y="375"/>
                  </a:cubicBezTo>
                </a:path>
              </a:pathLst>
            </a:custGeom>
            <a:solidFill>
              <a:srgbClr val="C1C7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1@|5FFC:0|FBC:0|LFC:16777215|LBC:16777215"/>
            <p:cNvSpPr>
              <a:spLocks noChangeArrowheads="1"/>
            </p:cNvSpPr>
            <p:nvPr/>
          </p:nvSpPr>
          <p:spPr bwMode="auto">
            <a:xfrm>
              <a:off x="10352944" y="4666740"/>
              <a:ext cx="156724" cy="156766"/>
            </a:xfrm>
            <a:custGeom>
              <a:avLst/>
              <a:gdLst>
                <a:gd name="T0" fmla="*/ 344 w 470"/>
                <a:gd name="T1" fmla="*/ 407 h 470"/>
                <a:gd name="T2" fmla="*/ 344 w 470"/>
                <a:gd name="T3" fmla="*/ 407 h 470"/>
                <a:gd name="T4" fmla="*/ 63 w 470"/>
                <a:gd name="T5" fmla="*/ 344 h 470"/>
                <a:gd name="T6" fmla="*/ 125 w 470"/>
                <a:gd name="T7" fmla="*/ 63 h 470"/>
                <a:gd name="T8" fmla="*/ 407 w 470"/>
                <a:gd name="T9" fmla="*/ 125 h 470"/>
                <a:gd name="T10" fmla="*/ 344 w 470"/>
                <a:gd name="T11" fmla="*/ 40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70">
                  <a:moveTo>
                    <a:pt x="344" y="407"/>
                  </a:moveTo>
                  <a:lnTo>
                    <a:pt x="344" y="407"/>
                  </a:lnTo>
                  <a:cubicBezTo>
                    <a:pt x="250" y="469"/>
                    <a:pt x="125" y="438"/>
                    <a:pt x="63" y="344"/>
                  </a:cubicBezTo>
                  <a:cubicBezTo>
                    <a:pt x="0" y="250"/>
                    <a:pt x="32" y="125"/>
                    <a:pt x="125" y="63"/>
                  </a:cubicBezTo>
                  <a:cubicBezTo>
                    <a:pt x="219" y="0"/>
                    <a:pt x="344" y="32"/>
                    <a:pt x="407" y="125"/>
                  </a:cubicBezTo>
                  <a:cubicBezTo>
                    <a:pt x="469" y="219"/>
                    <a:pt x="438" y="344"/>
                    <a:pt x="344" y="407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Oval 7"/>
            <p:cNvSpPr/>
            <p:nvPr/>
          </p:nvSpPr>
          <p:spPr>
            <a:xfrm>
              <a:off x="8611800" y="4562781"/>
              <a:ext cx="747475" cy="7476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Oval 8"/>
            <p:cNvSpPr/>
            <p:nvPr/>
          </p:nvSpPr>
          <p:spPr>
            <a:xfrm>
              <a:off x="7755519" y="2143666"/>
              <a:ext cx="747475" cy="7476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 defTabSz="914034"/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3" name="Group 4698"/>
            <p:cNvGrpSpPr>
              <a:grpSpLocks/>
            </p:cNvGrpSpPr>
            <p:nvPr/>
          </p:nvGrpSpPr>
          <p:grpSpPr bwMode="auto">
            <a:xfrm>
              <a:off x="7901616" y="2270583"/>
              <a:ext cx="450732" cy="441797"/>
              <a:chOff x="5427663" y="4046537"/>
              <a:chExt cx="395287" cy="387350"/>
            </a:xfrm>
            <a:solidFill>
              <a:schemeClr val="bg1"/>
            </a:solidFill>
          </p:grpSpPr>
          <p:sp>
            <p:nvSpPr>
              <p:cNvPr id="75" name="Freeform 418@|5FFC:0|FBC:0|LFC:16777215|LBC:16777215"/>
              <p:cNvSpPr>
                <a:spLocks noChangeArrowheads="1"/>
              </p:cNvSpPr>
              <p:nvPr/>
            </p:nvSpPr>
            <p:spPr bwMode="auto">
              <a:xfrm>
                <a:off x="5635625" y="4046537"/>
                <a:ext cx="187325" cy="184150"/>
              </a:xfrm>
              <a:custGeom>
                <a:avLst/>
                <a:gdLst>
                  <a:gd name="T0" fmla="*/ 301 w 520"/>
                  <a:gd name="T1" fmla="*/ 75 h 511"/>
                  <a:gd name="T2" fmla="*/ 444 w 520"/>
                  <a:gd name="T3" fmla="*/ 217 h 511"/>
                  <a:gd name="T4" fmla="*/ 394 w 520"/>
                  <a:gd name="T5" fmla="*/ 267 h 511"/>
                  <a:gd name="T6" fmla="*/ 327 w 520"/>
                  <a:gd name="T7" fmla="*/ 200 h 511"/>
                  <a:gd name="T8" fmla="*/ 301 w 520"/>
                  <a:gd name="T9" fmla="*/ 225 h 511"/>
                  <a:gd name="T10" fmla="*/ 368 w 520"/>
                  <a:gd name="T11" fmla="*/ 292 h 511"/>
                  <a:gd name="T12" fmla="*/ 335 w 520"/>
                  <a:gd name="T13" fmla="*/ 326 h 511"/>
                  <a:gd name="T14" fmla="*/ 293 w 520"/>
                  <a:gd name="T15" fmla="*/ 275 h 511"/>
                  <a:gd name="T16" fmla="*/ 268 w 520"/>
                  <a:gd name="T17" fmla="*/ 309 h 511"/>
                  <a:gd name="T18" fmla="*/ 310 w 520"/>
                  <a:gd name="T19" fmla="*/ 351 h 511"/>
                  <a:gd name="T20" fmla="*/ 268 w 520"/>
                  <a:gd name="T21" fmla="*/ 393 h 511"/>
                  <a:gd name="T22" fmla="*/ 201 w 520"/>
                  <a:gd name="T23" fmla="*/ 326 h 511"/>
                  <a:gd name="T24" fmla="*/ 168 w 520"/>
                  <a:gd name="T25" fmla="*/ 351 h 511"/>
                  <a:gd name="T26" fmla="*/ 243 w 520"/>
                  <a:gd name="T27" fmla="*/ 418 h 511"/>
                  <a:gd name="T28" fmla="*/ 209 w 520"/>
                  <a:gd name="T29" fmla="*/ 443 h 511"/>
                  <a:gd name="T30" fmla="*/ 168 w 520"/>
                  <a:gd name="T31" fmla="*/ 401 h 511"/>
                  <a:gd name="T32" fmla="*/ 134 w 520"/>
                  <a:gd name="T33" fmla="*/ 426 h 511"/>
                  <a:gd name="T34" fmla="*/ 218 w 520"/>
                  <a:gd name="T35" fmla="*/ 510 h 511"/>
                  <a:gd name="T36" fmla="*/ 519 w 520"/>
                  <a:gd name="T37" fmla="*/ 217 h 511"/>
                  <a:gd name="T38" fmla="*/ 301 w 520"/>
                  <a:gd name="T39" fmla="*/ 0 h 511"/>
                  <a:gd name="T40" fmla="*/ 0 w 520"/>
                  <a:gd name="T41" fmla="*/ 292 h 511"/>
                  <a:gd name="T42" fmla="*/ 34 w 520"/>
                  <a:gd name="T43" fmla="*/ 334 h 511"/>
                  <a:gd name="T44" fmla="*/ 301 w 520"/>
                  <a:gd name="T45" fmla="*/ 75 h 511"/>
                  <a:gd name="T46" fmla="*/ 301 w 520"/>
                  <a:gd name="T47" fmla="*/ 75 h 511"/>
                  <a:gd name="T48" fmla="*/ 301 w 520"/>
                  <a:gd name="T49" fmla="*/ 75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0" h="511">
                    <a:moveTo>
                      <a:pt x="301" y="75"/>
                    </a:moveTo>
                    <a:lnTo>
                      <a:pt x="444" y="217"/>
                    </a:lnTo>
                    <a:lnTo>
                      <a:pt x="394" y="267"/>
                    </a:lnTo>
                    <a:lnTo>
                      <a:pt x="327" y="200"/>
                    </a:lnTo>
                    <a:lnTo>
                      <a:pt x="301" y="225"/>
                    </a:lnTo>
                    <a:lnTo>
                      <a:pt x="368" y="292"/>
                    </a:lnTo>
                    <a:lnTo>
                      <a:pt x="335" y="326"/>
                    </a:lnTo>
                    <a:lnTo>
                      <a:pt x="293" y="275"/>
                    </a:lnTo>
                    <a:lnTo>
                      <a:pt x="268" y="309"/>
                    </a:lnTo>
                    <a:lnTo>
                      <a:pt x="310" y="351"/>
                    </a:lnTo>
                    <a:lnTo>
                      <a:pt x="268" y="393"/>
                    </a:lnTo>
                    <a:lnTo>
                      <a:pt x="201" y="326"/>
                    </a:lnTo>
                    <a:lnTo>
                      <a:pt x="168" y="351"/>
                    </a:lnTo>
                    <a:lnTo>
                      <a:pt x="243" y="418"/>
                    </a:lnTo>
                    <a:lnTo>
                      <a:pt x="209" y="443"/>
                    </a:lnTo>
                    <a:lnTo>
                      <a:pt x="168" y="401"/>
                    </a:lnTo>
                    <a:lnTo>
                      <a:pt x="134" y="426"/>
                    </a:lnTo>
                    <a:lnTo>
                      <a:pt x="218" y="510"/>
                    </a:lnTo>
                    <a:lnTo>
                      <a:pt x="519" y="217"/>
                    </a:lnTo>
                    <a:lnTo>
                      <a:pt x="301" y="0"/>
                    </a:lnTo>
                    <a:lnTo>
                      <a:pt x="0" y="292"/>
                    </a:lnTo>
                    <a:lnTo>
                      <a:pt x="34" y="334"/>
                    </a:lnTo>
                    <a:lnTo>
                      <a:pt x="301" y="75"/>
                    </a:lnTo>
                    <a:close/>
                    <a:moveTo>
                      <a:pt x="301" y="75"/>
                    </a:moveTo>
                    <a:lnTo>
                      <a:pt x="301" y="7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034">
                  <a:defRPr/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6" name="Freeform 419@|5FFC:0|FBC:0|LFC:16777215|LBC:16777215"/>
              <p:cNvSpPr>
                <a:spLocks noChangeArrowheads="1"/>
              </p:cNvSpPr>
              <p:nvPr/>
            </p:nvSpPr>
            <p:spPr bwMode="auto">
              <a:xfrm>
                <a:off x="5635625" y="4046537"/>
                <a:ext cx="187325" cy="184150"/>
              </a:xfrm>
              <a:custGeom>
                <a:avLst/>
                <a:gdLst>
                  <a:gd name="T0" fmla="*/ 301 w 520"/>
                  <a:gd name="T1" fmla="*/ 75 h 511"/>
                  <a:gd name="T2" fmla="*/ 444 w 520"/>
                  <a:gd name="T3" fmla="*/ 217 h 511"/>
                  <a:gd name="T4" fmla="*/ 394 w 520"/>
                  <a:gd name="T5" fmla="*/ 267 h 511"/>
                  <a:gd name="T6" fmla="*/ 327 w 520"/>
                  <a:gd name="T7" fmla="*/ 200 h 511"/>
                  <a:gd name="T8" fmla="*/ 301 w 520"/>
                  <a:gd name="T9" fmla="*/ 225 h 511"/>
                  <a:gd name="T10" fmla="*/ 368 w 520"/>
                  <a:gd name="T11" fmla="*/ 292 h 511"/>
                  <a:gd name="T12" fmla="*/ 335 w 520"/>
                  <a:gd name="T13" fmla="*/ 326 h 511"/>
                  <a:gd name="T14" fmla="*/ 293 w 520"/>
                  <a:gd name="T15" fmla="*/ 275 h 511"/>
                  <a:gd name="T16" fmla="*/ 268 w 520"/>
                  <a:gd name="T17" fmla="*/ 309 h 511"/>
                  <a:gd name="T18" fmla="*/ 310 w 520"/>
                  <a:gd name="T19" fmla="*/ 351 h 511"/>
                  <a:gd name="T20" fmla="*/ 268 w 520"/>
                  <a:gd name="T21" fmla="*/ 393 h 511"/>
                  <a:gd name="T22" fmla="*/ 201 w 520"/>
                  <a:gd name="T23" fmla="*/ 326 h 511"/>
                  <a:gd name="T24" fmla="*/ 168 w 520"/>
                  <a:gd name="T25" fmla="*/ 351 h 511"/>
                  <a:gd name="T26" fmla="*/ 243 w 520"/>
                  <a:gd name="T27" fmla="*/ 418 h 511"/>
                  <a:gd name="T28" fmla="*/ 209 w 520"/>
                  <a:gd name="T29" fmla="*/ 443 h 511"/>
                  <a:gd name="T30" fmla="*/ 168 w 520"/>
                  <a:gd name="T31" fmla="*/ 401 h 511"/>
                  <a:gd name="T32" fmla="*/ 134 w 520"/>
                  <a:gd name="T33" fmla="*/ 426 h 511"/>
                  <a:gd name="T34" fmla="*/ 218 w 520"/>
                  <a:gd name="T35" fmla="*/ 510 h 511"/>
                  <a:gd name="T36" fmla="*/ 519 w 520"/>
                  <a:gd name="T37" fmla="*/ 217 h 511"/>
                  <a:gd name="T38" fmla="*/ 301 w 520"/>
                  <a:gd name="T39" fmla="*/ 0 h 511"/>
                  <a:gd name="T40" fmla="*/ 0 w 520"/>
                  <a:gd name="T41" fmla="*/ 292 h 511"/>
                  <a:gd name="T42" fmla="*/ 34 w 520"/>
                  <a:gd name="T43" fmla="*/ 334 h 511"/>
                  <a:gd name="T44" fmla="*/ 301 w 520"/>
                  <a:gd name="T45" fmla="*/ 75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0" h="511">
                    <a:moveTo>
                      <a:pt x="301" y="75"/>
                    </a:moveTo>
                    <a:lnTo>
                      <a:pt x="444" y="217"/>
                    </a:lnTo>
                    <a:lnTo>
                      <a:pt x="394" y="267"/>
                    </a:lnTo>
                    <a:lnTo>
                      <a:pt x="327" y="200"/>
                    </a:lnTo>
                    <a:lnTo>
                      <a:pt x="301" y="225"/>
                    </a:lnTo>
                    <a:lnTo>
                      <a:pt x="368" y="292"/>
                    </a:lnTo>
                    <a:lnTo>
                      <a:pt x="335" y="326"/>
                    </a:lnTo>
                    <a:lnTo>
                      <a:pt x="293" y="275"/>
                    </a:lnTo>
                    <a:lnTo>
                      <a:pt x="268" y="309"/>
                    </a:lnTo>
                    <a:lnTo>
                      <a:pt x="310" y="351"/>
                    </a:lnTo>
                    <a:lnTo>
                      <a:pt x="268" y="393"/>
                    </a:lnTo>
                    <a:lnTo>
                      <a:pt x="201" y="326"/>
                    </a:lnTo>
                    <a:lnTo>
                      <a:pt x="168" y="351"/>
                    </a:lnTo>
                    <a:lnTo>
                      <a:pt x="243" y="418"/>
                    </a:lnTo>
                    <a:lnTo>
                      <a:pt x="209" y="443"/>
                    </a:lnTo>
                    <a:lnTo>
                      <a:pt x="168" y="401"/>
                    </a:lnTo>
                    <a:lnTo>
                      <a:pt x="134" y="426"/>
                    </a:lnTo>
                    <a:lnTo>
                      <a:pt x="218" y="510"/>
                    </a:lnTo>
                    <a:lnTo>
                      <a:pt x="519" y="217"/>
                    </a:lnTo>
                    <a:lnTo>
                      <a:pt x="301" y="0"/>
                    </a:lnTo>
                    <a:lnTo>
                      <a:pt x="0" y="292"/>
                    </a:lnTo>
                    <a:lnTo>
                      <a:pt x="34" y="334"/>
                    </a:lnTo>
                    <a:lnTo>
                      <a:pt x="301" y="7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034">
                  <a:defRPr/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Freeform 420@|5FFC:0|FBC:0|LFC:16777215|LBC:16777215"/>
              <p:cNvSpPr>
                <a:spLocks noChangeArrowheads="1"/>
              </p:cNvSpPr>
              <p:nvPr/>
            </p:nvSpPr>
            <p:spPr bwMode="auto">
              <a:xfrm>
                <a:off x="5743575" y="4073524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034">
                  <a:defRPr/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421@|5FFC:0|FBC:0|LFC:16777215|LBC:16777215"/>
              <p:cNvSpPr>
                <a:spLocks noChangeArrowheads="1"/>
              </p:cNvSpPr>
              <p:nvPr/>
            </p:nvSpPr>
            <p:spPr bwMode="auto">
              <a:xfrm>
                <a:off x="5427663" y="4229099"/>
                <a:ext cx="204787" cy="204788"/>
              </a:xfrm>
              <a:custGeom>
                <a:avLst/>
                <a:gdLst>
                  <a:gd name="T0" fmla="*/ 451 w 569"/>
                  <a:gd name="T1" fmla="*/ 158 h 569"/>
                  <a:gd name="T2" fmla="*/ 501 w 569"/>
                  <a:gd name="T3" fmla="*/ 209 h 569"/>
                  <a:gd name="T4" fmla="*/ 468 w 569"/>
                  <a:gd name="T5" fmla="*/ 251 h 569"/>
                  <a:gd name="T6" fmla="*/ 393 w 569"/>
                  <a:gd name="T7" fmla="*/ 175 h 569"/>
                  <a:gd name="T8" fmla="*/ 368 w 569"/>
                  <a:gd name="T9" fmla="*/ 200 h 569"/>
                  <a:gd name="T10" fmla="*/ 443 w 569"/>
                  <a:gd name="T11" fmla="*/ 275 h 569"/>
                  <a:gd name="T12" fmla="*/ 409 w 569"/>
                  <a:gd name="T13" fmla="*/ 309 h 569"/>
                  <a:gd name="T14" fmla="*/ 359 w 569"/>
                  <a:gd name="T15" fmla="*/ 251 h 569"/>
                  <a:gd name="T16" fmla="*/ 334 w 569"/>
                  <a:gd name="T17" fmla="*/ 284 h 569"/>
                  <a:gd name="T18" fmla="*/ 384 w 569"/>
                  <a:gd name="T19" fmla="*/ 334 h 569"/>
                  <a:gd name="T20" fmla="*/ 342 w 569"/>
                  <a:gd name="T21" fmla="*/ 376 h 569"/>
                  <a:gd name="T22" fmla="*/ 267 w 569"/>
                  <a:gd name="T23" fmla="*/ 301 h 569"/>
                  <a:gd name="T24" fmla="*/ 234 w 569"/>
                  <a:gd name="T25" fmla="*/ 326 h 569"/>
                  <a:gd name="T26" fmla="*/ 309 w 569"/>
                  <a:gd name="T27" fmla="*/ 401 h 569"/>
                  <a:gd name="T28" fmla="*/ 284 w 569"/>
                  <a:gd name="T29" fmla="*/ 434 h 569"/>
                  <a:gd name="T30" fmla="*/ 234 w 569"/>
                  <a:gd name="T31" fmla="*/ 376 h 569"/>
                  <a:gd name="T32" fmla="*/ 200 w 569"/>
                  <a:gd name="T33" fmla="*/ 409 h 569"/>
                  <a:gd name="T34" fmla="*/ 250 w 569"/>
                  <a:gd name="T35" fmla="*/ 459 h 569"/>
                  <a:gd name="T36" fmla="*/ 217 w 569"/>
                  <a:gd name="T37" fmla="*/ 493 h 569"/>
                  <a:gd name="T38" fmla="*/ 75 w 569"/>
                  <a:gd name="T39" fmla="*/ 351 h 569"/>
                  <a:gd name="T40" fmla="*/ 393 w 569"/>
                  <a:gd name="T41" fmla="*/ 41 h 569"/>
                  <a:gd name="T42" fmla="*/ 351 w 569"/>
                  <a:gd name="T43" fmla="*/ 0 h 569"/>
                  <a:gd name="T44" fmla="*/ 0 w 569"/>
                  <a:gd name="T45" fmla="*/ 351 h 569"/>
                  <a:gd name="T46" fmla="*/ 217 w 569"/>
                  <a:gd name="T47" fmla="*/ 568 h 569"/>
                  <a:gd name="T48" fmla="*/ 568 w 569"/>
                  <a:gd name="T49" fmla="*/ 225 h 569"/>
                  <a:gd name="T50" fmla="*/ 484 w 569"/>
                  <a:gd name="T51" fmla="*/ 133 h 569"/>
                  <a:gd name="T52" fmla="*/ 451 w 569"/>
                  <a:gd name="T53" fmla="*/ 158 h 569"/>
                  <a:gd name="T54" fmla="*/ 451 w 569"/>
                  <a:gd name="T55" fmla="*/ 158 h 569"/>
                  <a:gd name="T56" fmla="*/ 451 w 569"/>
                  <a:gd name="T57" fmla="*/ 15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9" h="569">
                    <a:moveTo>
                      <a:pt x="451" y="158"/>
                    </a:moveTo>
                    <a:lnTo>
                      <a:pt x="501" y="209"/>
                    </a:lnTo>
                    <a:lnTo>
                      <a:pt x="468" y="251"/>
                    </a:lnTo>
                    <a:lnTo>
                      <a:pt x="393" y="175"/>
                    </a:lnTo>
                    <a:lnTo>
                      <a:pt x="368" y="200"/>
                    </a:lnTo>
                    <a:lnTo>
                      <a:pt x="443" y="275"/>
                    </a:lnTo>
                    <a:lnTo>
                      <a:pt x="409" y="309"/>
                    </a:lnTo>
                    <a:lnTo>
                      <a:pt x="359" y="251"/>
                    </a:lnTo>
                    <a:lnTo>
                      <a:pt x="334" y="284"/>
                    </a:lnTo>
                    <a:lnTo>
                      <a:pt x="384" y="334"/>
                    </a:lnTo>
                    <a:lnTo>
                      <a:pt x="342" y="376"/>
                    </a:lnTo>
                    <a:lnTo>
                      <a:pt x="267" y="301"/>
                    </a:lnTo>
                    <a:lnTo>
                      <a:pt x="234" y="326"/>
                    </a:lnTo>
                    <a:lnTo>
                      <a:pt x="309" y="401"/>
                    </a:lnTo>
                    <a:lnTo>
                      <a:pt x="284" y="434"/>
                    </a:lnTo>
                    <a:lnTo>
                      <a:pt x="234" y="376"/>
                    </a:lnTo>
                    <a:lnTo>
                      <a:pt x="200" y="409"/>
                    </a:lnTo>
                    <a:lnTo>
                      <a:pt x="250" y="459"/>
                    </a:lnTo>
                    <a:lnTo>
                      <a:pt x="217" y="493"/>
                    </a:lnTo>
                    <a:lnTo>
                      <a:pt x="75" y="351"/>
                    </a:lnTo>
                    <a:lnTo>
                      <a:pt x="393" y="41"/>
                    </a:lnTo>
                    <a:lnTo>
                      <a:pt x="351" y="0"/>
                    </a:lnTo>
                    <a:lnTo>
                      <a:pt x="0" y="351"/>
                    </a:lnTo>
                    <a:lnTo>
                      <a:pt x="217" y="568"/>
                    </a:lnTo>
                    <a:lnTo>
                      <a:pt x="568" y="225"/>
                    </a:lnTo>
                    <a:lnTo>
                      <a:pt x="484" y="133"/>
                    </a:lnTo>
                    <a:lnTo>
                      <a:pt x="451" y="158"/>
                    </a:lnTo>
                    <a:close/>
                    <a:moveTo>
                      <a:pt x="451" y="158"/>
                    </a:moveTo>
                    <a:lnTo>
                      <a:pt x="451" y="1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034">
                  <a:defRPr/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 422@|5FFC:0|FBC:0|LFC:16777215|LBC:16777215"/>
              <p:cNvSpPr>
                <a:spLocks noChangeArrowheads="1"/>
              </p:cNvSpPr>
              <p:nvPr/>
            </p:nvSpPr>
            <p:spPr bwMode="auto">
              <a:xfrm>
                <a:off x="5427663" y="4229099"/>
                <a:ext cx="204787" cy="204788"/>
              </a:xfrm>
              <a:custGeom>
                <a:avLst/>
                <a:gdLst>
                  <a:gd name="T0" fmla="*/ 451 w 569"/>
                  <a:gd name="T1" fmla="*/ 158 h 569"/>
                  <a:gd name="T2" fmla="*/ 501 w 569"/>
                  <a:gd name="T3" fmla="*/ 209 h 569"/>
                  <a:gd name="T4" fmla="*/ 468 w 569"/>
                  <a:gd name="T5" fmla="*/ 251 h 569"/>
                  <a:gd name="T6" fmla="*/ 393 w 569"/>
                  <a:gd name="T7" fmla="*/ 175 h 569"/>
                  <a:gd name="T8" fmla="*/ 368 w 569"/>
                  <a:gd name="T9" fmla="*/ 200 h 569"/>
                  <a:gd name="T10" fmla="*/ 443 w 569"/>
                  <a:gd name="T11" fmla="*/ 275 h 569"/>
                  <a:gd name="T12" fmla="*/ 409 w 569"/>
                  <a:gd name="T13" fmla="*/ 309 h 569"/>
                  <a:gd name="T14" fmla="*/ 359 w 569"/>
                  <a:gd name="T15" fmla="*/ 251 h 569"/>
                  <a:gd name="T16" fmla="*/ 334 w 569"/>
                  <a:gd name="T17" fmla="*/ 284 h 569"/>
                  <a:gd name="T18" fmla="*/ 384 w 569"/>
                  <a:gd name="T19" fmla="*/ 334 h 569"/>
                  <a:gd name="T20" fmla="*/ 342 w 569"/>
                  <a:gd name="T21" fmla="*/ 376 h 569"/>
                  <a:gd name="T22" fmla="*/ 267 w 569"/>
                  <a:gd name="T23" fmla="*/ 301 h 569"/>
                  <a:gd name="T24" fmla="*/ 234 w 569"/>
                  <a:gd name="T25" fmla="*/ 326 h 569"/>
                  <a:gd name="T26" fmla="*/ 309 w 569"/>
                  <a:gd name="T27" fmla="*/ 401 h 569"/>
                  <a:gd name="T28" fmla="*/ 284 w 569"/>
                  <a:gd name="T29" fmla="*/ 434 h 569"/>
                  <a:gd name="T30" fmla="*/ 234 w 569"/>
                  <a:gd name="T31" fmla="*/ 376 h 569"/>
                  <a:gd name="T32" fmla="*/ 200 w 569"/>
                  <a:gd name="T33" fmla="*/ 409 h 569"/>
                  <a:gd name="T34" fmla="*/ 250 w 569"/>
                  <a:gd name="T35" fmla="*/ 459 h 569"/>
                  <a:gd name="T36" fmla="*/ 217 w 569"/>
                  <a:gd name="T37" fmla="*/ 493 h 569"/>
                  <a:gd name="T38" fmla="*/ 75 w 569"/>
                  <a:gd name="T39" fmla="*/ 351 h 569"/>
                  <a:gd name="T40" fmla="*/ 393 w 569"/>
                  <a:gd name="T41" fmla="*/ 41 h 569"/>
                  <a:gd name="T42" fmla="*/ 351 w 569"/>
                  <a:gd name="T43" fmla="*/ 0 h 569"/>
                  <a:gd name="T44" fmla="*/ 0 w 569"/>
                  <a:gd name="T45" fmla="*/ 351 h 569"/>
                  <a:gd name="T46" fmla="*/ 217 w 569"/>
                  <a:gd name="T47" fmla="*/ 568 h 569"/>
                  <a:gd name="T48" fmla="*/ 568 w 569"/>
                  <a:gd name="T49" fmla="*/ 225 h 569"/>
                  <a:gd name="T50" fmla="*/ 484 w 569"/>
                  <a:gd name="T51" fmla="*/ 133 h 569"/>
                  <a:gd name="T52" fmla="*/ 451 w 569"/>
                  <a:gd name="T53" fmla="*/ 15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9" h="569">
                    <a:moveTo>
                      <a:pt x="451" y="158"/>
                    </a:moveTo>
                    <a:lnTo>
                      <a:pt x="501" y="209"/>
                    </a:lnTo>
                    <a:lnTo>
                      <a:pt x="468" y="251"/>
                    </a:lnTo>
                    <a:lnTo>
                      <a:pt x="393" y="175"/>
                    </a:lnTo>
                    <a:lnTo>
                      <a:pt x="368" y="200"/>
                    </a:lnTo>
                    <a:lnTo>
                      <a:pt x="443" y="275"/>
                    </a:lnTo>
                    <a:lnTo>
                      <a:pt x="409" y="309"/>
                    </a:lnTo>
                    <a:lnTo>
                      <a:pt x="359" y="251"/>
                    </a:lnTo>
                    <a:lnTo>
                      <a:pt x="334" y="284"/>
                    </a:lnTo>
                    <a:lnTo>
                      <a:pt x="384" y="334"/>
                    </a:lnTo>
                    <a:lnTo>
                      <a:pt x="342" y="376"/>
                    </a:lnTo>
                    <a:lnTo>
                      <a:pt x="267" y="301"/>
                    </a:lnTo>
                    <a:lnTo>
                      <a:pt x="234" y="326"/>
                    </a:lnTo>
                    <a:lnTo>
                      <a:pt x="309" y="401"/>
                    </a:lnTo>
                    <a:lnTo>
                      <a:pt x="284" y="434"/>
                    </a:lnTo>
                    <a:lnTo>
                      <a:pt x="234" y="376"/>
                    </a:lnTo>
                    <a:lnTo>
                      <a:pt x="200" y="409"/>
                    </a:lnTo>
                    <a:lnTo>
                      <a:pt x="250" y="459"/>
                    </a:lnTo>
                    <a:lnTo>
                      <a:pt x="217" y="493"/>
                    </a:lnTo>
                    <a:lnTo>
                      <a:pt x="75" y="351"/>
                    </a:lnTo>
                    <a:lnTo>
                      <a:pt x="393" y="41"/>
                    </a:lnTo>
                    <a:lnTo>
                      <a:pt x="351" y="0"/>
                    </a:lnTo>
                    <a:lnTo>
                      <a:pt x="0" y="351"/>
                    </a:lnTo>
                    <a:lnTo>
                      <a:pt x="217" y="568"/>
                    </a:lnTo>
                    <a:lnTo>
                      <a:pt x="568" y="225"/>
                    </a:lnTo>
                    <a:lnTo>
                      <a:pt x="484" y="133"/>
                    </a:lnTo>
                    <a:lnTo>
                      <a:pt x="451" y="1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034">
                  <a:defRPr/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0" name="Freeform 423@|5FFC:0|FBC:0|LFC:16777215|LBC:16777215"/>
              <p:cNvSpPr>
                <a:spLocks noChangeArrowheads="1"/>
              </p:cNvSpPr>
              <p:nvPr/>
            </p:nvSpPr>
            <p:spPr bwMode="auto">
              <a:xfrm>
                <a:off x="5591175" y="4286249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034">
                  <a:defRPr/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1" name="Freeform 424@|5FFC:0|FBC:0|LFC:16777215|LBC:16777215"/>
              <p:cNvSpPr>
                <a:spLocks noChangeArrowheads="1"/>
              </p:cNvSpPr>
              <p:nvPr/>
            </p:nvSpPr>
            <p:spPr bwMode="auto">
              <a:xfrm>
                <a:off x="5473700" y="4070349"/>
                <a:ext cx="312738" cy="319088"/>
              </a:xfrm>
              <a:custGeom>
                <a:avLst/>
                <a:gdLst>
                  <a:gd name="T0" fmla="*/ 318 w 870"/>
                  <a:gd name="T1" fmla="*/ 142 h 887"/>
                  <a:gd name="T2" fmla="*/ 167 w 870"/>
                  <a:gd name="T3" fmla="*/ 0 h 887"/>
                  <a:gd name="T4" fmla="*/ 0 w 870"/>
                  <a:gd name="T5" fmla="*/ 167 h 887"/>
                  <a:gd name="T6" fmla="*/ 142 w 870"/>
                  <a:gd name="T7" fmla="*/ 317 h 887"/>
                  <a:gd name="T8" fmla="*/ 594 w 870"/>
                  <a:gd name="T9" fmla="*/ 760 h 887"/>
                  <a:gd name="T10" fmla="*/ 869 w 870"/>
                  <a:gd name="T11" fmla="*/ 886 h 887"/>
                  <a:gd name="T12" fmla="*/ 769 w 870"/>
                  <a:gd name="T13" fmla="*/ 601 h 887"/>
                  <a:gd name="T14" fmla="*/ 318 w 870"/>
                  <a:gd name="T15" fmla="*/ 142 h 887"/>
                  <a:gd name="T16" fmla="*/ 117 w 870"/>
                  <a:gd name="T17" fmla="*/ 225 h 887"/>
                  <a:gd name="T18" fmla="*/ 58 w 870"/>
                  <a:gd name="T19" fmla="*/ 167 h 887"/>
                  <a:gd name="T20" fmla="*/ 167 w 870"/>
                  <a:gd name="T21" fmla="*/ 58 h 887"/>
                  <a:gd name="T22" fmla="*/ 226 w 870"/>
                  <a:gd name="T23" fmla="*/ 116 h 887"/>
                  <a:gd name="T24" fmla="*/ 117 w 870"/>
                  <a:gd name="T25" fmla="*/ 225 h 887"/>
                  <a:gd name="T26" fmla="*/ 769 w 870"/>
                  <a:gd name="T27" fmla="*/ 819 h 887"/>
                  <a:gd name="T28" fmla="*/ 610 w 870"/>
                  <a:gd name="T29" fmla="*/ 744 h 887"/>
                  <a:gd name="T30" fmla="*/ 594 w 870"/>
                  <a:gd name="T31" fmla="*/ 727 h 887"/>
                  <a:gd name="T32" fmla="*/ 677 w 870"/>
                  <a:gd name="T33" fmla="*/ 735 h 887"/>
                  <a:gd name="T34" fmla="*/ 669 w 870"/>
                  <a:gd name="T35" fmla="*/ 668 h 887"/>
                  <a:gd name="T36" fmla="*/ 736 w 870"/>
                  <a:gd name="T37" fmla="*/ 677 h 887"/>
                  <a:gd name="T38" fmla="*/ 736 w 870"/>
                  <a:gd name="T39" fmla="*/ 593 h 887"/>
                  <a:gd name="T40" fmla="*/ 752 w 870"/>
                  <a:gd name="T41" fmla="*/ 610 h 887"/>
                  <a:gd name="T42" fmla="*/ 811 w 870"/>
                  <a:gd name="T43" fmla="*/ 769 h 887"/>
                  <a:gd name="T44" fmla="*/ 769 w 870"/>
                  <a:gd name="T45" fmla="*/ 819 h 887"/>
                  <a:gd name="T46" fmla="*/ 769 w 870"/>
                  <a:gd name="T47" fmla="*/ 819 h 887"/>
                  <a:gd name="T48" fmla="*/ 769 w 870"/>
                  <a:gd name="T49" fmla="*/ 819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70" h="887">
                    <a:moveTo>
                      <a:pt x="318" y="142"/>
                    </a:moveTo>
                    <a:lnTo>
                      <a:pt x="167" y="0"/>
                    </a:lnTo>
                    <a:lnTo>
                      <a:pt x="0" y="167"/>
                    </a:lnTo>
                    <a:lnTo>
                      <a:pt x="142" y="317"/>
                    </a:lnTo>
                    <a:lnTo>
                      <a:pt x="594" y="760"/>
                    </a:lnTo>
                    <a:lnTo>
                      <a:pt x="869" y="886"/>
                    </a:lnTo>
                    <a:lnTo>
                      <a:pt x="769" y="601"/>
                    </a:lnTo>
                    <a:lnTo>
                      <a:pt x="318" y="142"/>
                    </a:lnTo>
                    <a:close/>
                    <a:moveTo>
                      <a:pt x="117" y="225"/>
                    </a:moveTo>
                    <a:lnTo>
                      <a:pt x="58" y="167"/>
                    </a:lnTo>
                    <a:lnTo>
                      <a:pt x="167" y="58"/>
                    </a:lnTo>
                    <a:lnTo>
                      <a:pt x="226" y="116"/>
                    </a:lnTo>
                    <a:lnTo>
                      <a:pt x="117" y="225"/>
                    </a:lnTo>
                    <a:close/>
                    <a:moveTo>
                      <a:pt x="769" y="819"/>
                    </a:moveTo>
                    <a:lnTo>
                      <a:pt x="610" y="744"/>
                    </a:lnTo>
                    <a:lnTo>
                      <a:pt x="594" y="727"/>
                    </a:lnTo>
                    <a:lnTo>
                      <a:pt x="677" y="735"/>
                    </a:lnTo>
                    <a:lnTo>
                      <a:pt x="669" y="668"/>
                    </a:lnTo>
                    <a:lnTo>
                      <a:pt x="736" y="677"/>
                    </a:lnTo>
                    <a:lnTo>
                      <a:pt x="736" y="593"/>
                    </a:lnTo>
                    <a:lnTo>
                      <a:pt x="752" y="610"/>
                    </a:lnTo>
                    <a:lnTo>
                      <a:pt x="811" y="769"/>
                    </a:lnTo>
                    <a:lnTo>
                      <a:pt x="769" y="819"/>
                    </a:lnTo>
                    <a:close/>
                    <a:moveTo>
                      <a:pt x="769" y="819"/>
                    </a:moveTo>
                    <a:lnTo>
                      <a:pt x="769" y="81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034">
                  <a:defRPr/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2" name="Freeform 425@|5FFC:0|FBC:0|LFC:16777215|LBC:16777215"/>
              <p:cNvSpPr>
                <a:spLocks noChangeArrowheads="1"/>
              </p:cNvSpPr>
              <p:nvPr/>
            </p:nvSpPr>
            <p:spPr bwMode="auto">
              <a:xfrm>
                <a:off x="5473700" y="4070349"/>
                <a:ext cx="312738" cy="319088"/>
              </a:xfrm>
              <a:custGeom>
                <a:avLst/>
                <a:gdLst>
                  <a:gd name="T0" fmla="*/ 318 w 870"/>
                  <a:gd name="T1" fmla="*/ 142 h 887"/>
                  <a:gd name="T2" fmla="*/ 318 w 870"/>
                  <a:gd name="T3" fmla="*/ 142 h 887"/>
                  <a:gd name="T4" fmla="*/ 167 w 870"/>
                  <a:gd name="T5" fmla="*/ 0 h 887"/>
                  <a:gd name="T6" fmla="*/ 0 w 870"/>
                  <a:gd name="T7" fmla="*/ 167 h 887"/>
                  <a:gd name="T8" fmla="*/ 142 w 870"/>
                  <a:gd name="T9" fmla="*/ 317 h 887"/>
                  <a:gd name="T10" fmla="*/ 142 w 870"/>
                  <a:gd name="T11" fmla="*/ 317 h 887"/>
                  <a:gd name="T12" fmla="*/ 594 w 870"/>
                  <a:gd name="T13" fmla="*/ 760 h 887"/>
                  <a:gd name="T14" fmla="*/ 869 w 870"/>
                  <a:gd name="T15" fmla="*/ 886 h 887"/>
                  <a:gd name="T16" fmla="*/ 769 w 870"/>
                  <a:gd name="T17" fmla="*/ 601 h 887"/>
                  <a:gd name="T18" fmla="*/ 318 w 870"/>
                  <a:gd name="T19" fmla="*/ 142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0" h="887">
                    <a:moveTo>
                      <a:pt x="318" y="142"/>
                    </a:moveTo>
                    <a:lnTo>
                      <a:pt x="318" y="142"/>
                    </a:lnTo>
                    <a:lnTo>
                      <a:pt x="167" y="0"/>
                    </a:lnTo>
                    <a:lnTo>
                      <a:pt x="0" y="167"/>
                    </a:lnTo>
                    <a:lnTo>
                      <a:pt x="142" y="317"/>
                    </a:lnTo>
                    <a:lnTo>
                      <a:pt x="142" y="317"/>
                    </a:lnTo>
                    <a:lnTo>
                      <a:pt x="594" y="760"/>
                    </a:lnTo>
                    <a:lnTo>
                      <a:pt x="869" y="886"/>
                    </a:lnTo>
                    <a:lnTo>
                      <a:pt x="769" y="601"/>
                    </a:lnTo>
                    <a:lnTo>
                      <a:pt x="318" y="14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034">
                  <a:defRPr/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Freeform 426@|5FFC:0|FBC:0|LFC:16777215|LBC:16777215"/>
              <p:cNvSpPr>
                <a:spLocks noChangeArrowheads="1"/>
              </p:cNvSpPr>
              <p:nvPr/>
            </p:nvSpPr>
            <p:spPr bwMode="auto">
              <a:xfrm>
                <a:off x="5494338" y="4090987"/>
                <a:ext cx="60325" cy="60325"/>
              </a:xfrm>
              <a:custGeom>
                <a:avLst/>
                <a:gdLst>
                  <a:gd name="T0" fmla="*/ 59 w 169"/>
                  <a:gd name="T1" fmla="*/ 167 h 168"/>
                  <a:gd name="T2" fmla="*/ 0 w 169"/>
                  <a:gd name="T3" fmla="*/ 109 h 168"/>
                  <a:gd name="T4" fmla="*/ 109 w 169"/>
                  <a:gd name="T5" fmla="*/ 0 h 168"/>
                  <a:gd name="T6" fmla="*/ 168 w 169"/>
                  <a:gd name="T7" fmla="*/ 58 h 168"/>
                  <a:gd name="T8" fmla="*/ 59 w 169"/>
                  <a:gd name="T9" fmla="*/ 16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8">
                    <a:moveTo>
                      <a:pt x="59" y="167"/>
                    </a:moveTo>
                    <a:lnTo>
                      <a:pt x="0" y="109"/>
                    </a:lnTo>
                    <a:lnTo>
                      <a:pt x="109" y="0"/>
                    </a:lnTo>
                    <a:lnTo>
                      <a:pt x="168" y="58"/>
                    </a:lnTo>
                    <a:lnTo>
                      <a:pt x="59" y="16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034">
                  <a:defRPr/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Freeform 427@|5FFC:0|FBC:0|LFC:16777215|LBC:16777215"/>
              <p:cNvSpPr>
                <a:spLocks noChangeArrowheads="1"/>
              </p:cNvSpPr>
              <p:nvPr/>
            </p:nvSpPr>
            <p:spPr bwMode="auto">
              <a:xfrm>
                <a:off x="5688013" y="4283074"/>
                <a:ext cx="77787" cy="80963"/>
              </a:xfrm>
              <a:custGeom>
                <a:avLst/>
                <a:gdLst>
                  <a:gd name="T0" fmla="*/ 175 w 218"/>
                  <a:gd name="T1" fmla="*/ 226 h 227"/>
                  <a:gd name="T2" fmla="*/ 16 w 218"/>
                  <a:gd name="T3" fmla="*/ 151 h 227"/>
                  <a:gd name="T4" fmla="*/ 0 w 218"/>
                  <a:gd name="T5" fmla="*/ 134 h 227"/>
                  <a:gd name="T6" fmla="*/ 83 w 218"/>
                  <a:gd name="T7" fmla="*/ 142 h 227"/>
                  <a:gd name="T8" fmla="*/ 75 w 218"/>
                  <a:gd name="T9" fmla="*/ 75 h 227"/>
                  <a:gd name="T10" fmla="*/ 142 w 218"/>
                  <a:gd name="T11" fmla="*/ 84 h 227"/>
                  <a:gd name="T12" fmla="*/ 142 w 218"/>
                  <a:gd name="T13" fmla="*/ 0 h 227"/>
                  <a:gd name="T14" fmla="*/ 158 w 218"/>
                  <a:gd name="T15" fmla="*/ 17 h 227"/>
                  <a:gd name="T16" fmla="*/ 217 w 218"/>
                  <a:gd name="T17" fmla="*/ 176 h 227"/>
                  <a:gd name="T18" fmla="*/ 175 w 218"/>
                  <a:gd name="T19" fmla="*/ 22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8" h="227">
                    <a:moveTo>
                      <a:pt x="175" y="226"/>
                    </a:moveTo>
                    <a:lnTo>
                      <a:pt x="16" y="151"/>
                    </a:lnTo>
                    <a:lnTo>
                      <a:pt x="0" y="134"/>
                    </a:lnTo>
                    <a:lnTo>
                      <a:pt x="83" y="142"/>
                    </a:lnTo>
                    <a:lnTo>
                      <a:pt x="75" y="75"/>
                    </a:lnTo>
                    <a:lnTo>
                      <a:pt x="142" y="84"/>
                    </a:lnTo>
                    <a:lnTo>
                      <a:pt x="142" y="0"/>
                    </a:lnTo>
                    <a:lnTo>
                      <a:pt x="158" y="17"/>
                    </a:lnTo>
                    <a:lnTo>
                      <a:pt x="217" y="176"/>
                    </a:lnTo>
                    <a:lnTo>
                      <a:pt x="175" y="22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034">
                  <a:defRPr/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Freeform 428@|5FFC:0|FBC:0|LFC:16777215|LBC:16777215"/>
              <p:cNvSpPr>
                <a:spLocks noChangeArrowheads="1"/>
              </p:cNvSpPr>
              <p:nvPr/>
            </p:nvSpPr>
            <p:spPr bwMode="auto">
              <a:xfrm>
                <a:off x="5749925" y="4365624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034">
                  <a:defRPr/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4" name="Group 4681"/>
            <p:cNvGrpSpPr>
              <a:grpSpLocks/>
            </p:cNvGrpSpPr>
            <p:nvPr/>
          </p:nvGrpSpPr>
          <p:grpSpPr bwMode="auto">
            <a:xfrm>
              <a:off x="8791790" y="4666740"/>
              <a:ext cx="368204" cy="482600"/>
              <a:chOff x="4576763" y="2300287"/>
              <a:chExt cx="276225" cy="361950"/>
            </a:xfrm>
            <a:solidFill>
              <a:schemeClr val="bg1"/>
            </a:solidFill>
          </p:grpSpPr>
          <p:sp>
            <p:nvSpPr>
              <p:cNvPr id="65" name="Freeform 250@|5FFC:0|FBC:0|LFC:16777215|LBC:16777215"/>
              <p:cNvSpPr>
                <a:spLocks noChangeArrowheads="1"/>
              </p:cNvSpPr>
              <p:nvPr/>
            </p:nvSpPr>
            <p:spPr bwMode="auto">
              <a:xfrm>
                <a:off x="4576763" y="2541587"/>
                <a:ext cx="120650" cy="120650"/>
              </a:xfrm>
              <a:custGeom>
                <a:avLst/>
                <a:gdLst>
                  <a:gd name="T0" fmla="*/ 92 w 336"/>
                  <a:gd name="T1" fmla="*/ 0 h 336"/>
                  <a:gd name="T2" fmla="*/ 0 w 336"/>
                  <a:gd name="T3" fmla="*/ 243 h 336"/>
                  <a:gd name="T4" fmla="*/ 159 w 336"/>
                  <a:gd name="T5" fmla="*/ 193 h 336"/>
                  <a:gd name="T6" fmla="*/ 251 w 336"/>
                  <a:gd name="T7" fmla="*/ 335 h 336"/>
                  <a:gd name="T8" fmla="*/ 335 w 336"/>
                  <a:gd name="T9" fmla="*/ 84 h 336"/>
                  <a:gd name="T10" fmla="*/ 251 w 336"/>
                  <a:gd name="T11" fmla="*/ 9 h 336"/>
                  <a:gd name="T12" fmla="*/ 92 w 336"/>
                  <a:gd name="T13" fmla="*/ 0 h 336"/>
                  <a:gd name="T14" fmla="*/ 92 w 336"/>
                  <a:gd name="T15" fmla="*/ 0 h 336"/>
                  <a:gd name="T16" fmla="*/ 92 w 336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" h="336">
                    <a:moveTo>
                      <a:pt x="92" y="0"/>
                    </a:moveTo>
                    <a:lnTo>
                      <a:pt x="0" y="243"/>
                    </a:lnTo>
                    <a:lnTo>
                      <a:pt x="159" y="193"/>
                    </a:lnTo>
                    <a:lnTo>
                      <a:pt x="251" y="335"/>
                    </a:lnTo>
                    <a:lnTo>
                      <a:pt x="335" y="84"/>
                    </a:lnTo>
                    <a:lnTo>
                      <a:pt x="251" y="9"/>
                    </a:lnTo>
                    <a:lnTo>
                      <a:pt x="92" y="0"/>
                    </a:lnTo>
                    <a:close/>
                    <a:moveTo>
                      <a:pt x="92" y="0"/>
                    </a:moveTo>
                    <a:lnTo>
                      <a:pt x="9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034">
                  <a:defRPr/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251@|5FFC:0|FBC:0|LFC:16777215|LBC:16777215"/>
              <p:cNvSpPr>
                <a:spLocks noChangeArrowheads="1"/>
              </p:cNvSpPr>
              <p:nvPr/>
            </p:nvSpPr>
            <p:spPr bwMode="auto">
              <a:xfrm>
                <a:off x="4576763" y="2541587"/>
                <a:ext cx="120650" cy="120650"/>
              </a:xfrm>
              <a:custGeom>
                <a:avLst/>
                <a:gdLst>
                  <a:gd name="T0" fmla="*/ 92 w 336"/>
                  <a:gd name="T1" fmla="*/ 0 h 336"/>
                  <a:gd name="T2" fmla="*/ 0 w 336"/>
                  <a:gd name="T3" fmla="*/ 243 h 336"/>
                  <a:gd name="T4" fmla="*/ 159 w 336"/>
                  <a:gd name="T5" fmla="*/ 193 h 336"/>
                  <a:gd name="T6" fmla="*/ 251 w 336"/>
                  <a:gd name="T7" fmla="*/ 335 h 336"/>
                  <a:gd name="T8" fmla="*/ 335 w 336"/>
                  <a:gd name="T9" fmla="*/ 84 h 336"/>
                  <a:gd name="T10" fmla="*/ 251 w 336"/>
                  <a:gd name="T11" fmla="*/ 9 h 336"/>
                  <a:gd name="T12" fmla="*/ 92 w 336"/>
                  <a:gd name="T13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336">
                    <a:moveTo>
                      <a:pt x="92" y="0"/>
                    </a:moveTo>
                    <a:lnTo>
                      <a:pt x="0" y="243"/>
                    </a:lnTo>
                    <a:lnTo>
                      <a:pt x="159" y="193"/>
                    </a:lnTo>
                    <a:lnTo>
                      <a:pt x="251" y="335"/>
                    </a:lnTo>
                    <a:lnTo>
                      <a:pt x="335" y="84"/>
                    </a:lnTo>
                    <a:lnTo>
                      <a:pt x="251" y="9"/>
                    </a:lnTo>
                    <a:lnTo>
                      <a:pt x="92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034">
                  <a:defRPr/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252@|5FFC:0|FBC:0|LFC:16777215|LBC:16777215"/>
              <p:cNvSpPr>
                <a:spLocks noChangeArrowheads="1"/>
              </p:cNvSpPr>
              <p:nvPr/>
            </p:nvSpPr>
            <p:spPr bwMode="auto">
              <a:xfrm>
                <a:off x="4610100" y="2541587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034">
                  <a:defRPr/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8" name="Freeform 253@|5FFC:0|FBC:0|LFC:16777215|LBC:16777215"/>
              <p:cNvSpPr>
                <a:spLocks noChangeArrowheads="1"/>
              </p:cNvSpPr>
              <p:nvPr/>
            </p:nvSpPr>
            <p:spPr bwMode="auto">
              <a:xfrm>
                <a:off x="4732338" y="2541587"/>
                <a:ext cx="120650" cy="120650"/>
              </a:xfrm>
              <a:custGeom>
                <a:avLst/>
                <a:gdLst>
                  <a:gd name="T0" fmla="*/ 251 w 336"/>
                  <a:gd name="T1" fmla="*/ 0 h 336"/>
                  <a:gd name="T2" fmla="*/ 84 w 336"/>
                  <a:gd name="T3" fmla="*/ 9 h 336"/>
                  <a:gd name="T4" fmla="*/ 0 w 336"/>
                  <a:gd name="T5" fmla="*/ 84 h 336"/>
                  <a:gd name="T6" fmla="*/ 92 w 336"/>
                  <a:gd name="T7" fmla="*/ 335 h 336"/>
                  <a:gd name="T8" fmla="*/ 176 w 336"/>
                  <a:gd name="T9" fmla="*/ 193 h 336"/>
                  <a:gd name="T10" fmla="*/ 335 w 336"/>
                  <a:gd name="T11" fmla="*/ 243 h 336"/>
                  <a:gd name="T12" fmla="*/ 251 w 336"/>
                  <a:gd name="T13" fmla="*/ 0 h 336"/>
                  <a:gd name="T14" fmla="*/ 251 w 336"/>
                  <a:gd name="T15" fmla="*/ 0 h 336"/>
                  <a:gd name="T16" fmla="*/ 251 w 336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" h="336">
                    <a:moveTo>
                      <a:pt x="251" y="0"/>
                    </a:moveTo>
                    <a:lnTo>
                      <a:pt x="84" y="9"/>
                    </a:lnTo>
                    <a:lnTo>
                      <a:pt x="0" y="84"/>
                    </a:lnTo>
                    <a:lnTo>
                      <a:pt x="92" y="335"/>
                    </a:lnTo>
                    <a:lnTo>
                      <a:pt x="176" y="193"/>
                    </a:lnTo>
                    <a:lnTo>
                      <a:pt x="335" y="243"/>
                    </a:lnTo>
                    <a:lnTo>
                      <a:pt x="251" y="0"/>
                    </a:lnTo>
                    <a:close/>
                    <a:moveTo>
                      <a:pt x="251" y="0"/>
                    </a:moveTo>
                    <a:lnTo>
                      <a:pt x="251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034">
                  <a:defRPr/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9" name="Freeform 254@|5FFC:0|FBC:0|LFC:16777215|LBC:16777215"/>
              <p:cNvSpPr>
                <a:spLocks noChangeArrowheads="1"/>
              </p:cNvSpPr>
              <p:nvPr/>
            </p:nvSpPr>
            <p:spPr bwMode="auto">
              <a:xfrm>
                <a:off x="4732338" y="2541587"/>
                <a:ext cx="120650" cy="120650"/>
              </a:xfrm>
              <a:custGeom>
                <a:avLst/>
                <a:gdLst>
                  <a:gd name="T0" fmla="*/ 251 w 336"/>
                  <a:gd name="T1" fmla="*/ 0 h 336"/>
                  <a:gd name="T2" fmla="*/ 84 w 336"/>
                  <a:gd name="T3" fmla="*/ 9 h 336"/>
                  <a:gd name="T4" fmla="*/ 0 w 336"/>
                  <a:gd name="T5" fmla="*/ 84 h 336"/>
                  <a:gd name="T6" fmla="*/ 92 w 336"/>
                  <a:gd name="T7" fmla="*/ 335 h 336"/>
                  <a:gd name="T8" fmla="*/ 176 w 336"/>
                  <a:gd name="T9" fmla="*/ 193 h 336"/>
                  <a:gd name="T10" fmla="*/ 335 w 336"/>
                  <a:gd name="T11" fmla="*/ 243 h 336"/>
                  <a:gd name="T12" fmla="*/ 251 w 336"/>
                  <a:gd name="T13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336">
                    <a:moveTo>
                      <a:pt x="251" y="0"/>
                    </a:moveTo>
                    <a:lnTo>
                      <a:pt x="84" y="9"/>
                    </a:lnTo>
                    <a:lnTo>
                      <a:pt x="0" y="84"/>
                    </a:lnTo>
                    <a:lnTo>
                      <a:pt x="92" y="335"/>
                    </a:lnTo>
                    <a:lnTo>
                      <a:pt x="176" y="193"/>
                    </a:lnTo>
                    <a:lnTo>
                      <a:pt x="335" y="243"/>
                    </a:lnTo>
                    <a:lnTo>
                      <a:pt x="25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034">
                  <a:defRPr/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0" name="Freeform 255@|5FFC:0|FBC:0|LFC:16777215|LBC:16777215"/>
              <p:cNvSpPr>
                <a:spLocks noChangeArrowheads="1"/>
              </p:cNvSpPr>
              <p:nvPr/>
            </p:nvSpPr>
            <p:spPr bwMode="auto">
              <a:xfrm>
                <a:off x="4822825" y="2541587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034">
                  <a:defRPr/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256@|5FFC:0|FBC:0|LFC:16777215|LBC:16777215"/>
              <p:cNvSpPr>
                <a:spLocks noChangeArrowheads="1"/>
              </p:cNvSpPr>
              <p:nvPr/>
            </p:nvSpPr>
            <p:spPr bwMode="auto">
              <a:xfrm>
                <a:off x="4586288" y="2300287"/>
                <a:ext cx="261937" cy="258762"/>
              </a:xfrm>
              <a:custGeom>
                <a:avLst/>
                <a:gdLst>
                  <a:gd name="T0" fmla="*/ 618 w 728"/>
                  <a:gd name="T1" fmla="*/ 619 h 720"/>
                  <a:gd name="T2" fmla="*/ 627 w 728"/>
                  <a:gd name="T3" fmla="*/ 469 h 720"/>
                  <a:gd name="T4" fmla="*/ 727 w 728"/>
                  <a:gd name="T5" fmla="*/ 360 h 720"/>
                  <a:gd name="T6" fmla="*/ 627 w 728"/>
                  <a:gd name="T7" fmla="*/ 251 h 720"/>
                  <a:gd name="T8" fmla="*/ 618 w 728"/>
                  <a:gd name="T9" fmla="*/ 101 h 720"/>
                  <a:gd name="T10" fmla="*/ 468 w 728"/>
                  <a:gd name="T11" fmla="*/ 92 h 720"/>
                  <a:gd name="T12" fmla="*/ 359 w 728"/>
                  <a:gd name="T13" fmla="*/ 0 h 720"/>
                  <a:gd name="T14" fmla="*/ 250 w 728"/>
                  <a:gd name="T15" fmla="*/ 92 h 720"/>
                  <a:gd name="T16" fmla="*/ 100 w 728"/>
                  <a:gd name="T17" fmla="*/ 101 h 720"/>
                  <a:gd name="T18" fmla="*/ 92 w 728"/>
                  <a:gd name="T19" fmla="*/ 251 h 720"/>
                  <a:gd name="T20" fmla="*/ 0 w 728"/>
                  <a:gd name="T21" fmla="*/ 360 h 720"/>
                  <a:gd name="T22" fmla="*/ 92 w 728"/>
                  <a:gd name="T23" fmla="*/ 469 h 720"/>
                  <a:gd name="T24" fmla="*/ 100 w 728"/>
                  <a:gd name="T25" fmla="*/ 619 h 720"/>
                  <a:gd name="T26" fmla="*/ 250 w 728"/>
                  <a:gd name="T27" fmla="*/ 628 h 720"/>
                  <a:gd name="T28" fmla="*/ 359 w 728"/>
                  <a:gd name="T29" fmla="*/ 719 h 720"/>
                  <a:gd name="T30" fmla="*/ 468 w 728"/>
                  <a:gd name="T31" fmla="*/ 628 h 720"/>
                  <a:gd name="T32" fmla="*/ 618 w 728"/>
                  <a:gd name="T33" fmla="*/ 619 h 720"/>
                  <a:gd name="T34" fmla="*/ 359 w 728"/>
                  <a:gd name="T35" fmla="*/ 561 h 720"/>
                  <a:gd name="T36" fmla="*/ 159 w 728"/>
                  <a:gd name="T37" fmla="*/ 360 h 720"/>
                  <a:gd name="T38" fmla="*/ 359 w 728"/>
                  <a:gd name="T39" fmla="*/ 159 h 720"/>
                  <a:gd name="T40" fmla="*/ 560 w 728"/>
                  <a:gd name="T41" fmla="*/ 360 h 720"/>
                  <a:gd name="T42" fmla="*/ 359 w 728"/>
                  <a:gd name="T43" fmla="*/ 561 h 720"/>
                  <a:gd name="T44" fmla="*/ 359 w 728"/>
                  <a:gd name="T45" fmla="*/ 561 h 720"/>
                  <a:gd name="T46" fmla="*/ 359 w 728"/>
                  <a:gd name="T47" fmla="*/ 561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8" h="720">
                    <a:moveTo>
                      <a:pt x="618" y="619"/>
                    </a:moveTo>
                    <a:cubicBezTo>
                      <a:pt x="627" y="469"/>
                      <a:pt x="627" y="469"/>
                      <a:pt x="627" y="469"/>
                    </a:cubicBezTo>
                    <a:cubicBezTo>
                      <a:pt x="727" y="360"/>
                      <a:pt x="727" y="360"/>
                      <a:pt x="727" y="360"/>
                    </a:cubicBezTo>
                    <a:cubicBezTo>
                      <a:pt x="627" y="251"/>
                      <a:pt x="627" y="251"/>
                      <a:pt x="627" y="251"/>
                    </a:cubicBezTo>
                    <a:cubicBezTo>
                      <a:pt x="618" y="101"/>
                      <a:pt x="618" y="101"/>
                      <a:pt x="618" y="101"/>
                    </a:cubicBezTo>
                    <a:cubicBezTo>
                      <a:pt x="468" y="92"/>
                      <a:pt x="468" y="92"/>
                      <a:pt x="468" y="92"/>
                    </a:cubicBezTo>
                    <a:cubicBezTo>
                      <a:pt x="359" y="0"/>
                      <a:pt x="359" y="0"/>
                      <a:pt x="359" y="0"/>
                    </a:cubicBezTo>
                    <a:cubicBezTo>
                      <a:pt x="250" y="92"/>
                      <a:pt x="250" y="92"/>
                      <a:pt x="250" y="9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92" y="251"/>
                      <a:pt x="92" y="251"/>
                      <a:pt x="92" y="251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92" y="469"/>
                      <a:pt x="92" y="469"/>
                      <a:pt x="92" y="469"/>
                    </a:cubicBezTo>
                    <a:cubicBezTo>
                      <a:pt x="100" y="619"/>
                      <a:pt x="100" y="619"/>
                      <a:pt x="100" y="619"/>
                    </a:cubicBezTo>
                    <a:cubicBezTo>
                      <a:pt x="250" y="628"/>
                      <a:pt x="250" y="628"/>
                      <a:pt x="250" y="628"/>
                    </a:cubicBezTo>
                    <a:cubicBezTo>
                      <a:pt x="359" y="719"/>
                      <a:pt x="359" y="719"/>
                      <a:pt x="359" y="719"/>
                    </a:cubicBezTo>
                    <a:cubicBezTo>
                      <a:pt x="468" y="628"/>
                      <a:pt x="468" y="628"/>
                      <a:pt x="468" y="628"/>
                    </a:cubicBezTo>
                    <a:lnTo>
                      <a:pt x="618" y="619"/>
                    </a:lnTo>
                    <a:close/>
                    <a:moveTo>
                      <a:pt x="359" y="561"/>
                    </a:moveTo>
                    <a:cubicBezTo>
                      <a:pt x="250" y="561"/>
                      <a:pt x="159" y="469"/>
                      <a:pt x="159" y="360"/>
                    </a:cubicBezTo>
                    <a:cubicBezTo>
                      <a:pt x="159" y="243"/>
                      <a:pt x="250" y="159"/>
                      <a:pt x="359" y="159"/>
                    </a:cubicBezTo>
                    <a:cubicBezTo>
                      <a:pt x="468" y="159"/>
                      <a:pt x="560" y="243"/>
                      <a:pt x="560" y="360"/>
                    </a:cubicBezTo>
                    <a:cubicBezTo>
                      <a:pt x="560" y="469"/>
                      <a:pt x="468" y="561"/>
                      <a:pt x="359" y="561"/>
                    </a:cubicBezTo>
                    <a:close/>
                    <a:moveTo>
                      <a:pt x="359" y="561"/>
                    </a:moveTo>
                    <a:lnTo>
                      <a:pt x="359" y="56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034">
                  <a:defRPr/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Freeform 257@|5FFC:0|FBC:0|LFC:16777215|LBC:16777215"/>
              <p:cNvSpPr>
                <a:spLocks noChangeArrowheads="1"/>
              </p:cNvSpPr>
              <p:nvPr/>
            </p:nvSpPr>
            <p:spPr bwMode="auto">
              <a:xfrm>
                <a:off x="4691063" y="2387599"/>
                <a:ext cx="36512" cy="80963"/>
              </a:xfrm>
              <a:custGeom>
                <a:avLst/>
                <a:gdLst>
                  <a:gd name="T0" fmla="*/ 0 w 102"/>
                  <a:gd name="T1" fmla="*/ 33 h 227"/>
                  <a:gd name="T2" fmla="*/ 9 w 102"/>
                  <a:gd name="T3" fmla="*/ 67 h 227"/>
                  <a:gd name="T4" fmla="*/ 50 w 102"/>
                  <a:gd name="T5" fmla="*/ 50 h 227"/>
                  <a:gd name="T6" fmla="*/ 50 w 102"/>
                  <a:gd name="T7" fmla="*/ 226 h 227"/>
                  <a:gd name="T8" fmla="*/ 101 w 102"/>
                  <a:gd name="T9" fmla="*/ 226 h 227"/>
                  <a:gd name="T10" fmla="*/ 101 w 102"/>
                  <a:gd name="T11" fmla="*/ 0 h 227"/>
                  <a:gd name="T12" fmla="*/ 59 w 102"/>
                  <a:gd name="T13" fmla="*/ 0 h 227"/>
                  <a:gd name="T14" fmla="*/ 0 w 102"/>
                  <a:gd name="T15" fmla="*/ 33 h 227"/>
                  <a:gd name="T16" fmla="*/ 0 w 102"/>
                  <a:gd name="T17" fmla="*/ 33 h 227"/>
                  <a:gd name="T18" fmla="*/ 0 w 102"/>
                  <a:gd name="T19" fmla="*/ 3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227">
                    <a:moveTo>
                      <a:pt x="0" y="33"/>
                    </a:moveTo>
                    <a:lnTo>
                      <a:pt x="9" y="67"/>
                    </a:lnTo>
                    <a:lnTo>
                      <a:pt x="50" y="50"/>
                    </a:lnTo>
                    <a:lnTo>
                      <a:pt x="50" y="226"/>
                    </a:lnTo>
                    <a:lnTo>
                      <a:pt x="101" y="226"/>
                    </a:lnTo>
                    <a:lnTo>
                      <a:pt x="101" y="0"/>
                    </a:lnTo>
                    <a:lnTo>
                      <a:pt x="59" y="0"/>
                    </a:lnTo>
                    <a:lnTo>
                      <a:pt x="0" y="33"/>
                    </a:lnTo>
                    <a:close/>
                    <a:moveTo>
                      <a:pt x="0" y="33"/>
                    </a:move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034">
                  <a:defRPr/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258@|5FFC:0|FBC:0|LFC:16777215|LBC:16777215"/>
              <p:cNvSpPr>
                <a:spLocks noChangeArrowheads="1"/>
              </p:cNvSpPr>
              <p:nvPr/>
            </p:nvSpPr>
            <p:spPr bwMode="auto">
              <a:xfrm>
                <a:off x="4691063" y="2387599"/>
                <a:ext cx="36512" cy="80963"/>
              </a:xfrm>
              <a:custGeom>
                <a:avLst/>
                <a:gdLst>
                  <a:gd name="T0" fmla="*/ 0 w 102"/>
                  <a:gd name="T1" fmla="*/ 33 h 227"/>
                  <a:gd name="T2" fmla="*/ 9 w 102"/>
                  <a:gd name="T3" fmla="*/ 67 h 227"/>
                  <a:gd name="T4" fmla="*/ 50 w 102"/>
                  <a:gd name="T5" fmla="*/ 50 h 227"/>
                  <a:gd name="T6" fmla="*/ 50 w 102"/>
                  <a:gd name="T7" fmla="*/ 50 h 227"/>
                  <a:gd name="T8" fmla="*/ 50 w 102"/>
                  <a:gd name="T9" fmla="*/ 226 h 227"/>
                  <a:gd name="T10" fmla="*/ 101 w 102"/>
                  <a:gd name="T11" fmla="*/ 226 h 227"/>
                  <a:gd name="T12" fmla="*/ 101 w 102"/>
                  <a:gd name="T13" fmla="*/ 0 h 227"/>
                  <a:gd name="T14" fmla="*/ 59 w 102"/>
                  <a:gd name="T15" fmla="*/ 0 h 227"/>
                  <a:gd name="T16" fmla="*/ 0 w 102"/>
                  <a:gd name="T17" fmla="*/ 3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227">
                    <a:moveTo>
                      <a:pt x="0" y="33"/>
                    </a:moveTo>
                    <a:lnTo>
                      <a:pt x="9" y="67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226"/>
                    </a:lnTo>
                    <a:lnTo>
                      <a:pt x="101" y="226"/>
                    </a:lnTo>
                    <a:lnTo>
                      <a:pt x="101" y="0"/>
                    </a:lnTo>
                    <a:lnTo>
                      <a:pt x="59" y="0"/>
                    </a:lnTo>
                    <a:lnTo>
                      <a:pt x="0" y="3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034">
                  <a:defRPr/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Freeform 259@|5FFC:0|FBC:0|LFC:16777215|LBC:16777215"/>
              <p:cNvSpPr>
                <a:spLocks noChangeArrowheads="1"/>
              </p:cNvSpPr>
              <p:nvPr/>
            </p:nvSpPr>
            <p:spPr bwMode="auto">
              <a:xfrm>
                <a:off x="4691063" y="2400299"/>
                <a:ext cx="1587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034">
                  <a:defRPr/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911068" y="2104107"/>
            <a:ext cx="5015271" cy="941466"/>
            <a:chOff x="911068" y="2104107"/>
            <a:chExt cx="5015271" cy="941466"/>
          </a:xfrm>
        </p:grpSpPr>
        <p:sp>
          <p:nvSpPr>
            <p:cNvPr id="87" name="矩形 86"/>
            <p:cNvSpPr/>
            <p:nvPr/>
          </p:nvSpPr>
          <p:spPr>
            <a:xfrm>
              <a:off x="911068" y="2454642"/>
              <a:ext cx="5015271" cy="5909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6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They </a:t>
              </a:r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lack an understanding of the potential market and future opportunities offered by e-commerce</a:t>
              </a:r>
            </a:p>
          </p:txBody>
        </p:sp>
        <p:sp>
          <p:nvSpPr>
            <p:cNvPr id="88" name="TextBox 13"/>
            <p:cNvSpPr txBox="1"/>
            <p:nvPr/>
          </p:nvSpPr>
          <p:spPr>
            <a:xfrm>
              <a:off x="1237175" y="2119992"/>
              <a:ext cx="345184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en-US" altLang="zh-CN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1. Lack of Market Intelligence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Freeform 1"/>
            <p:cNvSpPr>
              <a:spLocks noChangeArrowheads="1"/>
            </p:cNvSpPr>
            <p:nvPr/>
          </p:nvSpPr>
          <p:spPr bwMode="auto">
            <a:xfrm>
              <a:off x="942752" y="2104107"/>
              <a:ext cx="171332" cy="271493"/>
            </a:xfrm>
            <a:custGeom>
              <a:avLst/>
              <a:gdLst>
                <a:gd name="T0" fmla="*/ 93 w 1282"/>
                <a:gd name="T1" fmla="*/ 344 h 2032"/>
                <a:gd name="T2" fmla="*/ 93 w 1282"/>
                <a:gd name="T3" fmla="*/ 344 h 2032"/>
                <a:gd name="T4" fmla="*/ 750 w 1282"/>
                <a:gd name="T5" fmla="*/ 1000 h 2032"/>
                <a:gd name="T6" fmla="*/ 93 w 1282"/>
                <a:gd name="T7" fmla="*/ 1656 h 2032"/>
                <a:gd name="T8" fmla="*/ 93 w 1282"/>
                <a:gd name="T9" fmla="*/ 1937 h 2032"/>
                <a:gd name="T10" fmla="*/ 375 w 1282"/>
                <a:gd name="T11" fmla="*/ 1937 h 2032"/>
                <a:gd name="T12" fmla="*/ 1281 w 1282"/>
                <a:gd name="T13" fmla="*/ 1000 h 2032"/>
                <a:gd name="T14" fmla="*/ 375 w 1282"/>
                <a:gd name="T15" fmla="*/ 94 h 2032"/>
                <a:gd name="T16" fmla="*/ 93 w 1282"/>
                <a:gd name="T17" fmla="*/ 94 h 2032"/>
                <a:gd name="T18" fmla="*/ 31 w 1282"/>
                <a:gd name="T19" fmla="*/ 219 h 2032"/>
                <a:gd name="T20" fmla="*/ 93 w 1282"/>
                <a:gd name="T21" fmla="*/ 344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2" h="2032">
                  <a:moveTo>
                    <a:pt x="93" y="344"/>
                  </a:moveTo>
                  <a:lnTo>
                    <a:pt x="93" y="344"/>
                  </a:lnTo>
                  <a:cubicBezTo>
                    <a:pt x="750" y="1000"/>
                    <a:pt x="750" y="1000"/>
                    <a:pt x="750" y="1000"/>
                  </a:cubicBezTo>
                  <a:cubicBezTo>
                    <a:pt x="93" y="1656"/>
                    <a:pt x="93" y="1656"/>
                    <a:pt x="93" y="1656"/>
                  </a:cubicBezTo>
                  <a:cubicBezTo>
                    <a:pt x="0" y="1750"/>
                    <a:pt x="0" y="1875"/>
                    <a:pt x="93" y="1937"/>
                  </a:cubicBezTo>
                  <a:cubicBezTo>
                    <a:pt x="156" y="2031"/>
                    <a:pt x="281" y="2031"/>
                    <a:pt x="375" y="1937"/>
                  </a:cubicBezTo>
                  <a:cubicBezTo>
                    <a:pt x="1281" y="1000"/>
                    <a:pt x="1281" y="1000"/>
                    <a:pt x="1281" y="1000"/>
                  </a:cubicBezTo>
                  <a:cubicBezTo>
                    <a:pt x="375" y="94"/>
                    <a:pt x="375" y="94"/>
                    <a:pt x="375" y="94"/>
                  </a:cubicBezTo>
                  <a:cubicBezTo>
                    <a:pt x="281" y="0"/>
                    <a:pt x="156" y="0"/>
                    <a:pt x="93" y="94"/>
                  </a:cubicBezTo>
                  <a:cubicBezTo>
                    <a:pt x="62" y="125"/>
                    <a:pt x="31" y="156"/>
                    <a:pt x="31" y="219"/>
                  </a:cubicBezTo>
                  <a:cubicBezTo>
                    <a:pt x="31" y="281"/>
                    <a:pt x="62" y="313"/>
                    <a:pt x="93" y="344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22" tIns="45711" rIns="91422" bIns="45711" anchor="ctr"/>
            <a:lstStyle/>
            <a:p>
              <a:pPr defTabSz="914034"/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911068" y="3999527"/>
            <a:ext cx="5026808" cy="1236580"/>
            <a:chOff x="911068" y="3999527"/>
            <a:chExt cx="5026808" cy="1236580"/>
          </a:xfrm>
        </p:grpSpPr>
        <p:sp>
          <p:nvSpPr>
            <p:cNvPr id="91" name="矩形 90"/>
            <p:cNvSpPr/>
            <p:nvPr/>
          </p:nvSpPr>
          <p:spPr>
            <a:xfrm>
              <a:off x="911068" y="4349710"/>
              <a:ext cx="5026808" cy="8863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6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They lack  capacity building resources, </a:t>
              </a:r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to increase touch points with small business owners so as to improve their capability to master e-commerce.</a:t>
              </a:r>
            </a:p>
          </p:txBody>
        </p:sp>
        <p:sp>
          <p:nvSpPr>
            <p:cNvPr id="92" name="TextBox 13"/>
            <p:cNvSpPr txBox="1"/>
            <p:nvPr/>
          </p:nvSpPr>
          <p:spPr>
            <a:xfrm>
              <a:off x="1211408" y="4027761"/>
              <a:ext cx="3592412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en-US" altLang="zh-CN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2. Lack of Capacity Building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Freeform 1"/>
            <p:cNvSpPr>
              <a:spLocks noChangeArrowheads="1"/>
            </p:cNvSpPr>
            <p:nvPr/>
          </p:nvSpPr>
          <p:spPr bwMode="auto">
            <a:xfrm>
              <a:off x="942752" y="3999527"/>
              <a:ext cx="171332" cy="271493"/>
            </a:xfrm>
            <a:custGeom>
              <a:avLst/>
              <a:gdLst>
                <a:gd name="T0" fmla="*/ 93 w 1282"/>
                <a:gd name="T1" fmla="*/ 344 h 2032"/>
                <a:gd name="T2" fmla="*/ 93 w 1282"/>
                <a:gd name="T3" fmla="*/ 344 h 2032"/>
                <a:gd name="T4" fmla="*/ 750 w 1282"/>
                <a:gd name="T5" fmla="*/ 1000 h 2032"/>
                <a:gd name="T6" fmla="*/ 93 w 1282"/>
                <a:gd name="T7" fmla="*/ 1656 h 2032"/>
                <a:gd name="T8" fmla="*/ 93 w 1282"/>
                <a:gd name="T9" fmla="*/ 1937 h 2032"/>
                <a:gd name="T10" fmla="*/ 375 w 1282"/>
                <a:gd name="T11" fmla="*/ 1937 h 2032"/>
                <a:gd name="T12" fmla="*/ 1281 w 1282"/>
                <a:gd name="T13" fmla="*/ 1000 h 2032"/>
                <a:gd name="T14" fmla="*/ 375 w 1282"/>
                <a:gd name="T15" fmla="*/ 94 h 2032"/>
                <a:gd name="T16" fmla="*/ 93 w 1282"/>
                <a:gd name="T17" fmla="*/ 94 h 2032"/>
                <a:gd name="T18" fmla="*/ 31 w 1282"/>
                <a:gd name="T19" fmla="*/ 219 h 2032"/>
                <a:gd name="T20" fmla="*/ 93 w 1282"/>
                <a:gd name="T21" fmla="*/ 344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2" h="2032">
                  <a:moveTo>
                    <a:pt x="93" y="344"/>
                  </a:moveTo>
                  <a:lnTo>
                    <a:pt x="93" y="344"/>
                  </a:lnTo>
                  <a:cubicBezTo>
                    <a:pt x="750" y="1000"/>
                    <a:pt x="750" y="1000"/>
                    <a:pt x="750" y="1000"/>
                  </a:cubicBezTo>
                  <a:cubicBezTo>
                    <a:pt x="93" y="1656"/>
                    <a:pt x="93" y="1656"/>
                    <a:pt x="93" y="1656"/>
                  </a:cubicBezTo>
                  <a:cubicBezTo>
                    <a:pt x="0" y="1750"/>
                    <a:pt x="0" y="1875"/>
                    <a:pt x="93" y="1937"/>
                  </a:cubicBezTo>
                  <a:cubicBezTo>
                    <a:pt x="156" y="2031"/>
                    <a:pt x="281" y="2031"/>
                    <a:pt x="375" y="1937"/>
                  </a:cubicBezTo>
                  <a:cubicBezTo>
                    <a:pt x="1281" y="1000"/>
                    <a:pt x="1281" y="1000"/>
                    <a:pt x="1281" y="1000"/>
                  </a:cubicBezTo>
                  <a:cubicBezTo>
                    <a:pt x="375" y="94"/>
                    <a:pt x="375" y="94"/>
                    <a:pt x="375" y="94"/>
                  </a:cubicBezTo>
                  <a:cubicBezTo>
                    <a:pt x="281" y="0"/>
                    <a:pt x="156" y="0"/>
                    <a:pt x="93" y="94"/>
                  </a:cubicBezTo>
                  <a:cubicBezTo>
                    <a:pt x="62" y="125"/>
                    <a:pt x="31" y="156"/>
                    <a:pt x="31" y="219"/>
                  </a:cubicBezTo>
                  <a:cubicBezTo>
                    <a:pt x="31" y="281"/>
                    <a:pt x="62" y="313"/>
                    <a:pt x="93" y="344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22" tIns="45711" rIns="91422" bIns="45711" anchor="ctr"/>
            <a:lstStyle/>
            <a:p>
              <a:pPr defTabSz="914034"/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74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8710" b="5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" name="矩形 4"/>
          <p:cNvSpPr/>
          <p:nvPr/>
        </p:nvSpPr>
        <p:spPr>
          <a:xfrm>
            <a:off x="198120" y="198120"/>
            <a:ext cx="11780520" cy="6446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171846" y="472234"/>
            <a:ext cx="733524" cy="43074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81364" y="506645"/>
            <a:ext cx="885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China Import Market via E-Commerce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773884" y="1817870"/>
            <a:ext cx="4644232" cy="3957670"/>
            <a:chOff x="3773884" y="1817870"/>
            <a:chExt cx="4644232" cy="3957670"/>
          </a:xfrm>
        </p:grpSpPr>
        <p:sp>
          <p:nvSpPr>
            <p:cNvPr id="21" name="Oval 212"/>
            <p:cNvSpPr>
              <a:spLocks noChangeArrowheads="1"/>
            </p:cNvSpPr>
            <p:nvPr/>
          </p:nvSpPr>
          <p:spPr bwMode="auto">
            <a:xfrm>
              <a:off x="4243692" y="1956213"/>
              <a:ext cx="3671190" cy="3668405"/>
            </a:xfrm>
            <a:prstGeom prst="ellipse">
              <a:avLst/>
            </a:prstGeom>
            <a:solidFill>
              <a:srgbClr val="C1C7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Oval 212"/>
            <p:cNvSpPr>
              <a:spLocks noChangeArrowheads="1"/>
            </p:cNvSpPr>
            <p:nvPr/>
          </p:nvSpPr>
          <p:spPr bwMode="auto">
            <a:xfrm>
              <a:off x="4375184" y="2087605"/>
              <a:ext cx="3408206" cy="3405621"/>
            </a:xfrm>
            <a:prstGeom prst="ellipse">
              <a:avLst/>
            </a:prstGeom>
            <a:solidFill>
              <a:srgbClr val="F6EFD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214"/>
            <p:cNvSpPr>
              <a:spLocks noChangeArrowheads="1"/>
            </p:cNvSpPr>
            <p:nvPr/>
          </p:nvSpPr>
          <p:spPr bwMode="auto">
            <a:xfrm>
              <a:off x="6602947" y="1817870"/>
              <a:ext cx="1098386" cy="10983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Oval 216"/>
            <p:cNvSpPr>
              <a:spLocks noChangeArrowheads="1"/>
            </p:cNvSpPr>
            <p:nvPr/>
          </p:nvSpPr>
          <p:spPr bwMode="auto">
            <a:xfrm>
              <a:off x="4452599" y="1817870"/>
              <a:ext cx="1096529" cy="10983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217"/>
            <p:cNvSpPr>
              <a:spLocks noChangeArrowheads="1"/>
            </p:cNvSpPr>
            <p:nvPr/>
          </p:nvSpPr>
          <p:spPr bwMode="auto">
            <a:xfrm>
              <a:off x="3773884" y="3181800"/>
              <a:ext cx="1096529" cy="10983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Oval 218"/>
            <p:cNvSpPr>
              <a:spLocks noChangeArrowheads="1"/>
            </p:cNvSpPr>
            <p:nvPr/>
          </p:nvSpPr>
          <p:spPr bwMode="auto">
            <a:xfrm>
              <a:off x="4437290" y="4605031"/>
              <a:ext cx="1098386" cy="109652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219"/>
            <p:cNvSpPr>
              <a:spLocks noChangeArrowheads="1"/>
            </p:cNvSpPr>
            <p:nvPr/>
          </p:nvSpPr>
          <p:spPr bwMode="auto">
            <a:xfrm>
              <a:off x="6740480" y="4679011"/>
              <a:ext cx="1095600" cy="109652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Oval 221"/>
            <p:cNvSpPr>
              <a:spLocks noChangeArrowheads="1"/>
            </p:cNvSpPr>
            <p:nvPr/>
          </p:nvSpPr>
          <p:spPr bwMode="auto">
            <a:xfrm>
              <a:off x="7321587" y="3181800"/>
              <a:ext cx="1096529" cy="10983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216"/>
            <p:cNvSpPr>
              <a:spLocks noChangeArrowheads="1"/>
            </p:cNvSpPr>
            <p:nvPr/>
          </p:nvSpPr>
          <p:spPr bwMode="auto">
            <a:xfrm>
              <a:off x="4557054" y="1922501"/>
              <a:ext cx="887621" cy="8891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WHO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Oval 216"/>
            <p:cNvSpPr>
              <a:spLocks noChangeArrowheads="1"/>
            </p:cNvSpPr>
            <p:nvPr/>
          </p:nvSpPr>
          <p:spPr bwMode="auto">
            <a:xfrm>
              <a:off x="3878338" y="3286431"/>
              <a:ext cx="887621" cy="8891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216"/>
            <p:cNvSpPr>
              <a:spLocks noChangeArrowheads="1"/>
            </p:cNvSpPr>
            <p:nvPr/>
          </p:nvSpPr>
          <p:spPr bwMode="auto">
            <a:xfrm>
              <a:off x="6708330" y="1922501"/>
              <a:ext cx="887621" cy="8891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216"/>
            <p:cNvSpPr>
              <a:spLocks noChangeArrowheads="1"/>
            </p:cNvSpPr>
            <p:nvPr/>
          </p:nvSpPr>
          <p:spPr bwMode="auto">
            <a:xfrm>
              <a:off x="7426041" y="3286431"/>
              <a:ext cx="887621" cy="8891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216"/>
            <p:cNvSpPr>
              <a:spLocks noChangeArrowheads="1"/>
            </p:cNvSpPr>
            <p:nvPr/>
          </p:nvSpPr>
          <p:spPr bwMode="auto">
            <a:xfrm>
              <a:off x="6844470" y="4782713"/>
              <a:ext cx="887621" cy="8891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Oval 216"/>
            <p:cNvSpPr>
              <a:spLocks noChangeArrowheads="1"/>
            </p:cNvSpPr>
            <p:nvPr/>
          </p:nvSpPr>
          <p:spPr bwMode="auto">
            <a:xfrm>
              <a:off x="4542673" y="4708733"/>
              <a:ext cx="887621" cy="8891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6" name="TextBox 13"/>
          <p:cNvSpPr txBox="1"/>
          <p:nvPr/>
        </p:nvSpPr>
        <p:spPr>
          <a:xfrm>
            <a:off x="2249245" y="2238622"/>
            <a:ext cx="1524639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Who Are Buying ?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1814351" y="3560062"/>
            <a:ext cx="187892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Why Are They Buying ?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2249245" y="5021786"/>
            <a:ext cx="2168707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What Are They Buying ?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8114609" y="2238622"/>
            <a:ext cx="1877196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How Are They Buying ?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8664937" y="3560062"/>
            <a:ext cx="2216764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Where Do They Buy ?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8033623" y="5021786"/>
            <a:ext cx="3293309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What Frequency Are They Buying At ?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4302695" y="2229752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WHO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6453924" y="2229751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HOW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3603415" y="3634760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WHY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7197078" y="3634759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WHERE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4282372" y="5083366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WHAT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6549512" y="5083365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WHEN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17062" y="3194292"/>
            <a:ext cx="2078630" cy="1314421"/>
            <a:chOff x="5912426" y="3544647"/>
            <a:chExt cx="603755" cy="485778"/>
          </a:xfrm>
          <a:solidFill>
            <a:schemeClr val="bg1">
              <a:lumMod val="65000"/>
            </a:schemeClr>
          </a:solidFill>
        </p:grpSpPr>
        <p:sp>
          <p:nvSpPr>
            <p:cNvPr id="58" name="Oval 298"/>
            <p:cNvSpPr>
              <a:spLocks noChangeArrowheads="1"/>
            </p:cNvSpPr>
            <p:nvPr/>
          </p:nvSpPr>
          <p:spPr bwMode="auto">
            <a:xfrm>
              <a:off x="6148376" y="3943680"/>
              <a:ext cx="86748" cy="867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300"/>
            <p:cNvSpPr>
              <a:spLocks/>
            </p:cNvSpPr>
            <p:nvPr/>
          </p:nvSpPr>
          <p:spPr bwMode="auto">
            <a:xfrm>
              <a:off x="5912426" y="3544647"/>
              <a:ext cx="555177" cy="364334"/>
            </a:xfrm>
            <a:custGeom>
              <a:avLst/>
              <a:gdLst>
                <a:gd name="T0" fmla="*/ 256 w 266"/>
                <a:gd name="T1" fmla="*/ 153 h 174"/>
                <a:gd name="T2" fmla="*/ 113 w 266"/>
                <a:gd name="T3" fmla="*/ 153 h 174"/>
                <a:gd name="T4" fmla="*/ 64 w 266"/>
                <a:gd name="T5" fmla="*/ 7 h 174"/>
                <a:gd name="T6" fmla="*/ 54 w 266"/>
                <a:gd name="T7" fmla="*/ 0 h 174"/>
                <a:gd name="T8" fmla="*/ 11 w 266"/>
                <a:gd name="T9" fmla="*/ 0 h 174"/>
                <a:gd name="T10" fmla="*/ 0 w 266"/>
                <a:gd name="T11" fmla="*/ 10 h 174"/>
                <a:gd name="T12" fmla="*/ 11 w 266"/>
                <a:gd name="T13" fmla="*/ 21 h 174"/>
                <a:gd name="T14" fmla="*/ 47 w 266"/>
                <a:gd name="T15" fmla="*/ 21 h 174"/>
                <a:gd name="T16" fmla="*/ 96 w 266"/>
                <a:gd name="T17" fmla="*/ 167 h 174"/>
                <a:gd name="T18" fmla="*/ 106 w 266"/>
                <a:gd name="T19" fmla="*/ 174 h 174"/>
                <a:gd name="T20" fmla="*/ 256 w 266"/>
                <a:gd name="T21" fmla="*/ 174 h 174"/>
                <a:gd name="T22" fmla="*/ 266 w 266"/>
                <a:gd name="T23" fmla="*/ 164 h 174"/>
                <a:gd name="T24" fmla="*/ 256 w 266"/>
                <a:gd name="T25" fmla="*/ 15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174">
                  <a:moveTo>
                    <a:pt x="256" y="153"/>
                  </a:moveTo>
                  <a:cubicBezTo>
                    <a:pt x="113" y="153"/>
                    <a:pt x="113" y="153"/>
                    <a:pt x="113" y="15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3"/>
                    <a:pt x="59" y="0"/>
                    <a:pt x="5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7" y="171"/>
                    <a:pt x="101" y="174"/>
                    <a:pt x="106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62" y="174"/>
                    <a:pt x="266" y="169"/>
                    <a:pt x="266" y="164"/>
                  </a:cubicBezTo>
                  <a:cubicBezTo>
                    <a:pt x="266" y="158"/>
                    <a:pt x="262" y="153"/>
                    <a:pt x="256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301"/>
            <p:cNvSpPr>
              <a:spLocks noEditPoints="1"/>
            </p:cNvSpPr>
            <p:nvPr/>
          </p:nvSpPr>
          <p:spPr bwMode="auto">
            <a:xfrm>
              <a:off x="6106738" y="3596694"/>
              <a:ext cx="409443" cy="232479"/>
            </a:xfrm>
            <a:custGeom>
              <a:avLst/>
              <a:gdLst>
                <a:gd name="T0" fmla="*/ 185 w 195"/>
                <a:gd name="T1" fmla="*/ 16 h 111"/>
                <a:gd name="T2" fmla="*/ 9 w 195"/>
                <a:gd name="T3" fmla="*/ 0 h 111"/>
                <a:gd name="T4" fmla="*/ 1 w 195"/>
                <a:gd name="T5" fmla="*/ 9 h 111"/>
                <a:gd name="T6" fmla="*/ 32 w 195"/>
                <a:gd name="T7" fmla="*/ 101 h 111"/>
                <a:gd name="T8" fmla="*/ 46 w 195"/>
                <a:gd name="T9" fmla="*/ 111 h 111"/>
                <a:gd name="T10" fmla="*/ 175 w 195"/>
                <a:gd name="T11" fmla="*/ 111 h 111"/>
                <a:gd name="T12" fmla="*/ 187 w 195"/>
                <a:gd name="T13" fmla="*/ 100 h 111"/>
                <a:gd name="T14" fmla="*/ 195 w 195"/>
                <a:gd name="T15" fmla="*/ 27 h 111"/>
                <a:gd name="T16" fmla="*/ 185 w 195"/>
                <a:gd name="T17" fmla="*/ 16 h 111"/>
                <a:gd name="T18" fmla="*/ 96 w 195"/>
                <a:gd name="T19" fmla="*/ 76 h 111"/>
                <a:gd name="T20" fmla="*/ 59 w 195"/>
                <a:gd name="T21" fmla="*/ 76 h 111"/>
                <a:gd name="T22" fmla="*/ 54 w 195"/>
                <a:gd name="T23" fmla="*/ 73 h 111"/>
                <a:gd name="T24" fmla="*/ 43 w 195"/>
                <a:gd name="T25" fmla="*/ 41 h 111"/>
                <a:gd name="T26" fmla="*/ 46 w 195"/>
                <a:gd name="T27" fmla="*/ 38 h 111"/>
                <a:gd name="T28" fmla="*/ 86 w 195"/>
                <a:gd name="T29" fmla="*/ 41 h 111"/>
                <a:gd name="T30" fmla="*/ 90 w 195"/>
                <a:gd name="T31" fmla="*/ 45 h 111"/>
                <a:gd name="T32" fmla="*/ 99 w 195"/>
                <a:gd name="T33" fmla="*/ 73 h 111"/>
                <a:gd name="T34" fmla="*/ 96 w 195"/>
                <a:gd name="T35" fmla="*/ 76 h 111"/>
                <a:gd name="T36" fmla="*/ 162 w 195"/>
                <a:gd name="T37" fmla="*/ 73 h 111"/>
                <a:gd name="T38" fmla="*/ 158 w 195"/>
                <a:gd name="T39" fmla="*/ 76 h 111"/>
                <a:gd name="T40" fmla="*/ 135 w 195"/>
                <a:gd name="T41" fmla="*/ 76 h 111"/>
                <a:gd name="T42" fmla="*/ 131 w 195"/>
                <a:gd name="T43" fmla="*/ 73 h 111"/>
                <a:gd name="T44" fmla="*/ 122 w 195"/>
                <a:gd name="T45" fmla="*/ 48 h 111"/>
                <a:gd name="T46" fmla="*/ 125 w 195"/>
                <a:gd name="T47" fmla="*/ 45 h 111"/>
                <a:gd name="T48" fmla="*/ 161 w 195"/>
                <a:gd name="T49" fmla="*/ 48 h 111"/>
                <a:gd name="T50" fmla="*/ 164 w 195"/>
                <a:gd name="T51" fmla="*/ 51 h 111"/>
                <a:gd name="T52" fmla="*/ 162 w 195"/>
                <a:gd name="T53" fmla="*/ 7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5" h="111">
                  <a:moveTo>
                    <a:pt x="185" y="1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4"/>
                    <a:pt x="1" y="9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4" y="106"/>
                    <a:pt x="40" y="111"/>
                    <a:pt x="46" y="111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81" y="111"/>
                    <a:pt x="186" y="106"/>
                    <a:pt x="187" y="100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1"/>
                    <a:pt x="191" y="16"/>
                    <a:pt x="185" y="16"/>
                  </a:cubicBezTo>
                  <a:close/>
                  <a:moveTo>
                    <a:pt x="96" y="76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57" y="76"/>
                    <a:pt x="55" y="75"/>
                    <a:pt x="54" y="7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4" y="38"/>
                    <a:pt x="46" y="38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2"/>
                    <a:pt x="90" y="43"/>
                    <a:pt x="90" y="45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5"/>
                    <a:pt x="98" y="76"/>
                    <a:pt x="96" y="76"/>
                  </a:cubicBezTo>
                  <a:close/>
                  <a:moveTo>
                    <a:pt x="162" y="73"/>
                  </a:moveTo>
                  <a:cubicBezTo>
                    <a:pt x="161" y="75"/>
                    <a:pt x="160" y="76"/>
                    <a:pt x="158" y="76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3" y="76"/>
                    <a:pt x="131" y="75"/>
                    <a:pt x="131" y="73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6"/>
                    <a:pt x="123" y="45"/>
                    <a:pt x="125" y="45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3" y="48"/>
                    <a:pt x="164" y="50"/>
                    <a:pt x="164" y="51"/>
                  </a:cubicBezTo>
                  <a:lnTo>
                    <a:pt x="16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2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8710" b="5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8120" y="198120"/>
            <a:ext cx="11780520" cy="6446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171846" y="472234"/>
            <a:ext cx="733524" cy="43074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81364" y="506645"/>
            <a:ext cx="6385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Who Are Buying?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261108" y="875698"/>
            <a:ext cx="1532797" cy="5610457"/>
            <a:chOff x="5261108" y="875698"/>
            <a:chExt cx="1532797" cy="5610457"/>
          </a:xfrm>
          <a:solidFill>
            <a:srgbClr val="FFC000"/>
          </a:solidFill>
        </p:grpSpPr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5374283" y="1563615"/>
              <a:ext cx="1419622" cy="4922540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44" y="41"/>
                </a:cxn>
                <a:cxn ang="0">
                  <a:pos x="140" y="85"/>
                </a:cxn>
                <a:cxn ang="0">
                  <a:pos x="136" y="92"/>
                </a:cxn>
                <a:cxn ang="0">
                  <a:pos x="131" y="113"/>
                </a:cxn>
                <a:cxn ang="0">
                  <a:pos x="124" y="124"/>
                </a:cxn>
                <a:cxn ang="0">
                  <a:pos x="132" y="139"/>
                </a:cxn>
                <a:cxn ang="0">
                  <a:pos x="168" y="154"/>
                </a:cxn>
                <a:cxn ang="0">
                  <a:pos x="194" y="179"/>
                </a:cxn>
                <a:cxn ang="0">
                  <a:pos x="220" y="221"/>
                </a:cxn>
                <a:cxn ang="0">
                  <a:pos x="242" y="268"/>
                </a:cxn>
                <a:cxn ang="0">
                  <a:pos x="200" y="292"/>
                </a:cxn>
                <a:cxn ang="0">
                  <a:pos x="181" y="284"/>
                </a:cxn>
                <a:cxn ang="0">
                  <a:pos x="194" y="361"/>
                </a:cxn>
                <a:cxn ang="0">
                  <a:pos x="203" y="440"/>
                </a:cxn>
                <a:cxn ang="0">
                  <a:pos x="188" y="448"/>
                </a:cxn>
                <a:cxn ang="0">
                  <a:pos x="176" y="549"/>
                </a:cxn>
                <a:cxn ang="0">
                  <a:pos x="162" y="646"/>
                </a:cxn>
                <a:cxn ang="0">
                  <a:pos x="160" y="707"/>
                </a:cxn>
                <a:cxn ang="0">
                  <a:pos x="188" y="746"/>
                </a:cxn>
                <a:cxn ang="0">
                  <a:pos x="221" y="753"/>
                </a:cxn>
                <a:cxn ang="0">
                  <a:pos x="217" y="768"/>
                </a:cxn>
                <a:cxn ang="0">
                  <a:pos x="165" y="763"/>
                </a:cxn>
                <a:cxn ang="0">
                  <a:pos x="146" y="755"/>
                </a:cxn>
                <a:cxn ang="0">
                  <a:pos x="132" y="765"/>
                </a:cxn>
                <a:cxn ang="0">
                  <a:pos x="112" y="753"/>
                </a:cxn>
                <a:cxn ang="0">
                  <a:pos x="109" y="720"/>
                </a:cxn>
                <a:cxn ang="0">
                  <a:pos x="113" y="683"/>
                </a:cxn>
                <a:cxn ang="0">
                  <a:pos x="106" y="629"/>
                </a:cxn>
                <a:cxn ang="0">
                  <a:pos x="106" y="585"/>
                </a:cxn>
                <a:cxn ang="0">
                  <a:pos x="111" y="544"/>
                </a:cxn>
                <a:cxn ang="0">
                  <a:pos x="110" y="516"/>
                </a:cxn>
                <a:cxn ang="0">
                  <a:pos x="95" y="594"/>
                </a:cxn>
                <a:cxn ang="0">
                  <a:pos x="87" y="685"/>
                </a:cxn>
                <a:cxn ang="0">
                  <a:pos x="73" y="742"/>
                </a:cxn>
                <a:cxn ang="0">
                  <a:pos x="68" y="767"/>
                </a:cxn>
                <a:cxn ang="0">
                  <a:pos x="75" y="798"/>
                </a:cxn>
                <a:cxn ang="0">
                  <a:pos x="69" y="843"/>
                </a:cxn>
                <a:cxn ang="0">
                  <a:pos x="30" y="816"/>
                </a:cxn>
                <a:cxn ang="0">
                  <a:pos x="27" y="772"/>
                </a:cxn>
                <a:cxn ang="0">
                  <a:pos x="22" y="738"/>
                </a:cxn>
                <a:cxn ang="0">
                  <a:pos x="22" y="690"/>
                </a:cxn>
                <a:cxn ang="0">
                  <a:pos x="29" y="607"/>
                </a:cxn>
                <a:cxn ang="0">
                  <a:pos x="38" y="506"/>
                </a:cxn>
                <a:cxn ang="0">
                  <a:pos x="39" y="453"/>
                </a:cxn>
                <a:cxn ang="0">
                  <a:pos x="13" y="442"/>
                </a:cxn>
                <a:cxn ang="0">
                  <a:pos x="23" y="379"/>
                </a:cxn>
                <a:cxn ang="0">
                  <a:pos x="37" y="314"/>
                </a:cxn>
                <a:cxn ang="0">
                  <a:pos x="33" y="270"/>
                </a:cxn>
                <a:cxn ang="0">
                  <a:pos x="10" y="214"/>
                </a:cxn>
                <a:cxn ang="0">
                  <a:pos x="9" y="152"/>
                </a:cxn>
                <a:cxn ang="0">
                  <a:pos x="47" y="139"/>
                </a:cxn>
                <a:cxn ang="0">
                  <a:pos x="67" y="116"/>
                </a:cxn>
                <a:cxn ang="0">
                  <a:pos x="74" y="107"/>
                </a:cxn>
                <a:cxn ang="0">
                  <a:pos x="72" y="93"/>
                </a:cxn>
                <a:cxn ang="0">
                  <a:pos x="61" y="79"/>
                </a:cxn>
                <a:cxn ang="0">
                  <a:pos x="60" y="33"/>
                </a:cxn>
                <a:cxn ang="0">
                  <a:pos x="102" y="0"/>
                </a:cxn>
              </a:cxnLst>
              <a:rect l="0" t="0" r="r" b="b"/>
              <a:pathLst>
                <a:path w="246" h="843">
                  <a:moveTo>
                    <a:pt x="102" y="0"/>
                  </a:moveTo>
                  <a:cubicBezTo>
                    <a:pt x="118" y="0"/>
                    <a:pt x="144" y="16"/>
                    <a:pt x="144" y="41"/>
                  </a:cubicBezTo>
                  <a:cubicBezTo>
                    <a:pt x="144" y="66"/>
                    <a:pt x="142" y="77"/>
                    <a:pt x="140" y="85"/>
                  </a:cubicBezTo>
                  <a:cubicBezTo>
                    <a:pt x="138" y="93"/>
                    <a:pt x="136" y="92"/>
                    <a:pt x="136" y="92"/>
                  </a:cubicBezTo>
                  <a:cubicBezTo>
                    <a:pt x="136" y="92"/>
                    <a:pt x="136" y="109"/>
                    <a:pt x="131" y="113"/>
                  </a:cubicBezTo>
                  <a:cubicBezTo>
                    <a:pt x="125" y="117"/>
                    <a:pt x="124" y="119"/>
                    <a:pt x="124" y="124"/>
                  </a:cubicBezTo>
                  <a:cubicBezTo>
                    <a:pt x="124" y="129"/>
                    <a:pt x="127" y="133"/>
                    <a:pt x="132" y="139"/>
                  </a:cubicBezTo>
                  <a:cubicBezTo>
                    <a:pt x="137" y="144"/>
                    <a:pt x="157" y="150"/>
                    <a:pt x="168" y="154"/>
                  </a:cubicBezTo>
                  <a:cubicBezTo>
                    <a:pt x="179" y="158"/>
                    <a:pt x="188" y="165"/>
                    <a:pt x="194" y="179"/>
                  </a:cubicBezTo>
                  <a:cubicBezTo>
                    <a:pt x="200" y="192"/>
                    <a:pt x="209" y="209"/>
                    <a:pt x="220" y="221"/>
                  </a:cubicBezTo>
                  <a:cubicBezTo>
                    <a:pt x="232" y="232"/>
                    <a:pt x="246" y="251"/>
                    <a:pt x="242" y="268"/>
                  </a:cubicBezTo>
                  <a:cubicBezTo>
                    <a:pt x="238" y="286"/>
                    <a:pt x="213" y="299"/>
                    <a:pt x="200" y="292"/>
                  </a:cubicBezTo>
                  <a:cubicBezTo>
                    <a:pt x="186" y="284"/>
                    <a:pt x="181" y="284"/>
                    <a:pt x="181" y="284"/>
                  </a:cubicBezTo>
                  <a:cubicBezTo>
                    <a:pt x="181" y="284"/>
                    <a:pt x="190" y="322"/>
                    <a:pt x="194" y="361"/>
                  </a:cubicBezTo>
                  <a:cubicBezTo>
                    <a:pt x="198" y="400"/>
                    <a:pt x="209" y="437"/>
                    <a:pt x="203" y="440"/>
                  </a:cubicBezTo>
                  <a:cubicBezTo>
                    <a:pt x="197" y="444"/>
                    <a:pt x="188" y="448"/>
                    <a:pt x="188" y="448"/>
                  </a:cubicBezTo>
                  <a:cubicBezTo>
                    <a:pt x="188" y="448"/>
                    <a:pt x="186" y="502"/>
                    <a:pt x="176" y="549"/>
                  </a:cubicBezTo>
                  <a:cubicBezTo>
                    <a:pt x="167" y="597"/>
                    <a:pt x="163" y="618"/>
                    <a:pt x="162" y="646"/>
                  </a:cubicBezTo>
                  <a:cubicBezTo>
                    <a:pt x="160" y="674"/>
                    <a:pt x="157" y="695"/>
                    <a:pt x="160" y="707"/>
                  </a:cubicBezTo>
                  <a:cubicBezTo>
                    <a:pt x="162" y="718"/>
                    <a:pt x="179" y="742"/>
                    <a:pt x="188" y="746"/>
                  </a:cubicBezTo>
                  <a:cubicBezTo>
                    <a:pt x="197" y="750"/>
                    <a:pt x="214" y="750"/>
                    <a:pt x="221" y="753"/>
                  </a:cubicBezTo>
                  <a:cubicBezTo>
                    <a:pt x="228" y="756"/>
                    <a:pt x="233" y="765"/>
                    <a:pt x="217" y="768"/>
                  </a:cubicBezTo>
                  <a:cubicBezTo>
                    <a:pt x="202" y="770"/>
                    <a:pt x="172" y="766"/>
                    <a:pt x="165" y="763"/>
                  </a:cubicBezTo>
                  <a:cubicBezTo>
                    <a:pt x="157" y="761"/>
                    <a:pt x="146" y="755"/>
                    <a:pt x="146" y="755"/>
                  </a:cubicBezTo>
                  <a:cubicBezTo>
                    <a:pt x="146" y="755"/>
                    <a:pt x="149" y="765"/>
                    <a:pt x="132" y="765"/>
                  </a:cubicBezTo>
                  <a:cubicBezTo>
                    <a:pt x="116" y="765"/>
                    <a:pt x="112" y="763"/>
                    <a:pt x="112" y="753"/>
                  </a:cubicBezTo>
                  <a:cubicBezTo>
                    <a:pt x="111" y="742"/>
                    <a:pt x="112" y="728"/>
                    <a:pt x="109" y="720"/>
                  </a:cubicBezTo>
                  <a:cubicBezTo>
                    <a:pt x="107" y="713"/>
                    <a:pt x="119" y="693"/>
                    <a:pt x="113" y="683"/>
                  </a:cubicBezTo>
                  <a:cubicBezTo>
                    <a:pt x="107" y="672"/>
                    <a:pt x="101" y="645"/>
                    <a:pt x="106" y="629"/>
                  </a:cubicBezTo>
                  <a:cubicBezTo>
                    <a:pt x="112" y="612"/>
                    <a:pt x="104" y="596"/>
                    <a:pt x="106" y="585"/>
                  </a:cubicBezTo>
                  <a:cubicBezTo>
                    <a:pt x="108" y="575"/>
                    <a:pt x="111" y="561"/>
                    <a:pt x="111" y="544"/>
                  </a:cubicBezTo>
                  <a:cubicBezTo>
                    <a:pt x="111" y="528"/>
                    <a:pt x="110" y="516"/>
                    <a:pt x="110" y="516"/>
                  </a:cubicBezTo>
                  <a:cubicBezTo>
                    <a:pt x="110" y="516"/>
                    <a:pt x="98" y="577"/>
                    <a:pt x="95" y="594"/>
                  </a:cubicBezTo>
                  <a:cubicBezTo>
                    <a:pt x="92" y="610"/>
                    <a:pt x="87" y="668"/>
                    <a:pt x="87" y="685"/>
                  </a:cubicBezTo>
                  <a:cubicBezTo>
                    <a:pt x="87" y="703"/>
                    <a:pt x="74" y="727"/>
                    <a:pt x="73" y="742"/>
                  </a:cubicBezTo>
                  <a:cubicBezTo>
                    <a:pt x="73" y="758"/>
                    <a:pt x="72" y="767"/>
                    <a:pt x="68" y="767"/>
                  </a:cubicBezTo>
                  <a:cubicBezTo>
                    <a:pt x="63" y="767"/>
                    <a:pt x="72" y="785"/>
                    <a:pt x="75" y="798"/>
                  </a:cubicBezTo>
                  <a:cubicBezTo>
                    <a:pt x="78" y="812"/>
                    <a:pt x="87" y="843"/>
                    <a:pt x="69" y="843"/>
                  </a:cubicBezTo>
                  <a:cubicBezTo>
                    <a:pt x="51" y="843"/>
                    <a:pt x="31" y="835"/>
                    <a:pt x="30" y="816"/>
                  </a:cubicBezTo>
                  <a:cubicBezTo>
                    <a:pt x="29" y="796"/>
                    <a:pt x="32" y="780"/>
                    <a:pt x="27" y="772"/>
                  </a:cubicBezTo>
                  <a:cubicBezTo>
                    <a:pt x="22" y="765"/>
                    <a:pt x="21" y="748"/>
                    <a:pt x="22" y="738"/>
                  </a:cubicBezTo>
                  <a:cubicBezTo>
                    <a:pt x="23" y="728"/>
                    <a:pt x="19" y="712"/>
                    <a:pt x="22" y="690"/>
                  </a:cubicBezTo>
                  <a:cubicBezTo>
                    <a:pt x="24" y="669"/>
                    <a:pt x="24" y="634"/>
                    <a:pt x="29" y="607"/>
                  </a:cubicBezTo>
                  <a:cubicBezTo>
                    <a:pt x="34" y="580"/>
                    <a:pt x="36" y="539"/>
                    <a:pt x="38" y="506"/>
                  </a:cubicBezTo>
                  <a:cubicBezTo>
                    <a:pt x="41" y="474"/>
                    <a:pt x="43" y="458"/>
                    <a:pt x="39" y="453"/>
                  </a:cubicBezTo>
                  <a:cubicBezTo>
                    <a:pt x="36" y="448"/>
                    <a:pt x="18" y="443"/>
                    <a:pt x="13" y="442"/>
                  </a:cubicBezTo>
                  <a:cubicBezTo>
                    <a:pt x="8" y="441"/>
                    <a:pt x="19" y="407"/>
                    <a:pt x="23" y="379"/>
                  </a:cubicBezTo>
                  <a:cubicBezTo>
                    <a:pt x="26" y="351"/>
                    <a:pt x="33" y="334"/>
                    <a:pt x="37" y="314"/>
                  </a:cubicBezTo>
                  <a:cubicBezTo>
                    <a:pt x="41" y="294"/>
                    <a:pt x="41" y="285"/>
                    <a:pt x="33" y="270"/>
                  </a:cubicBezTo>
                  <a:cubicBezTo>
                    <a:pt x="24" y="256"/>
                    <a:pt x="14" y="247"/>
                    <a:pt x="10" y="214"/>
                  </a:cubicBezTo>
                  <a:cubicBezTo>
                    <a:pt x="6" y="182"/>
                    <a:pt x="0" y="160"/>
                    <a:pt x="9" y="152"/>
                  </a:cubicBezTo>
                  <a:cubicBezTo>
                    <a:pt x="18" y="144"/>
                    <a:pt x="34" y="149"/>
                    <a:pt x="47" y="139"/>
                  </a:cubicBezTo>
                  <a:cubicBezTo>
                    <a:pt x="59" y="129"/>
                    <a:pt x="61" y="117"/>
                    <a:pt x="67" y="116"/>
                  </a:cubicBezTo>
                  <a:cubicBezTo>
                    <a:pt x="73" y="115"/>
                    <a:pt x="74" y="114"/>
                    <a:pt x="74" y="107"/>
                  </a:cubicBezTo>
                  <a:cubicBezTo>
                    <a:pt x="74" y="100"/>
                    <a:pt x="72" y="93"/>
                    <a:pt x="72" y="93"/>
                  </a:cubicBezTo>
                  <a:cubicBezTo>
                    <a:pt x="72" y="93"/>
                    <a:pt x="63" y="87"/>
                    <a:pt x="61" y="79"/>
                  </a:cubicBezTo>
                  <a:cubicBezTo>
                    <a:pt x="59" y="70"/>
                    <a:pt x="58" y="48"/>
                    <a:pt x="60" y="33"/>
                  </a:cubicBezTo>
                  <a:cubicBezTo>
                    <a:pt x="63" y="18"/>
                    <a:pt x="76" y="0"/>
                    <a:pt x="10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682" tIns="60841" rIns="121682" bIns="60841" numCol="1" anchor="t" anchorCtr="0" compatLnSpc="1">
              <a:prstTxWarp prst="textNoShape">
                <a:avLst/>
              </a:prstTxWarp>
            </a:bodyPr>
            <a:lstStyle/>
            <a:p>
              <a:pPr defTabSz="1217615">
                <a:defRPr/>
              </a:pPr>
              <a:endParaRPr lang="en-US" sz="319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13"/>
            <p:cNvSpPr txBox="1"/>
            <p:nvPr/>
          </p:nvSpPr>
          <p:spPr>
            <a:xfrm>
              <a:off x="5261108" y="875698"/>
              <a:ext cx="137281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lang="en-US" altLang="zh-CN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Buyers Profile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Freeform 14"/>
          <p:cNvSpPr>
            <a:spLocks/>
          </p:cNvSpPr>
          <p:nvPr/>
        </p:nvSpPr>
        <p:spPr bwMode="auto">
          <a:xfrm>
            <a:off x="5770547" y="2200787"/>
            <a:ext cx="353943" cy="271964"/>
          </a:xfrm>
          <a:custGeom>
            <a:avLst/>
            <a:gdLst/>
            <a:ahLst/>
            <a:cxnLst>
              <a:cxn ang="0">
                <a:pos x="57" y="21"/>
              </a:cxn>
              <a:cxn ang="0">
                <a:pos x="61" y="27"/>
              </a:cxn>
              <a:cxn ang="0">
                <a:pos x="58" y="47"/>
              </a:cxn>
              <a:cxn ang="0">
                <a:pos x="45" y="27"/>
              </a:cxn>
              <a:cxn ang="0">
                <a:pos x="35" y="35"/>
              </a:cxn>
              <a:cxn ang="0">
                <a:pos x="33" y="44"/>
              </a:cxn>
              <a:cxn ang="0">
                <a:pos x="0" y="7"/>
              </a:cxn>
              <a:cxn ang="0">
                <a:pos x="5" y="0"/>
              </a:cxn>
              <a:cxn ang="0">
                <a:pos x="44" y="26"/>
              </a:cxn>
              <a:cxn ang="0">
                <a:pos x="57" y="21"/>
              </a:cxn>
            </a:cxnLst>
            <a:rect l="0" t="0" r="r" b="b"/>
            <a:pathLst>
              <a:path w="61" h="47">
                <a:moveTo>
                  <a:pt x="57" y="21"/>
                </a:moveTo>
                <a:cubicBezTo>
                  <a:pt x="58" y="23"/>
                  <a:pt x="59" y="25"/>
                  <a:pt x="61" y="27"/>
                </a:cubicBezTo>
                <a:cubicBezTo>
                  <a:pt x="59" y="34"/>
                  <a:pt x="58" y="41"/>
                  <a:pt x="58" y="47"/>
                </a:cubicBezTo>
                <a:cubicBezTo>
                  <a:pt x="49" y="41"/>
                  <a:pt x="53" y="28"/>
                  <a:pt x="45" y="27"/>
                </a:cubicBezTo>
                <a:cubicBezTo>
                  <a:pt x="37" y="26"/>
                  <a:pt x="36" y="30"/>
                  <a:pt x="35" y="35"/>
                </a:cubicBezTo>
                <a:cubicBezTo>
                  <a:pt x="34" y="40"/>
                  <a:pt x="33" y="44"/>
                  <a:pt x="33" y="44"/>
                </a:cubicBezTo>
                <a:cubicBezTo>
                  <a:pt x="33" y="44"/>
                  <a:pt x="7" y="17"/>
                  <a:pt x="0" y="7"/>
                </a:cubicBezTo>
                <a:cubicBezTo>
                  <a:pt x="3" y="6"/>
                  <a:pt x="4" y="4"/>
                  <a:pt x="5" y="0"/>
                </a:cubicBezTo>
                <a:cubicBezTo>
                  <a:pt x="13" y="9"/>
                  <a:pt x="34" y="26"/>
                  <a:pt x="44" y="26"/>
                </a:cubicBezTo>
                <a:cubicBezTo>
                  <a:pt x="49" y="26"/>
                  <a:pt x="53" y="24"/>
                  <a:pt x="57" y="2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682" tIns="60841" rIns="121682" bIns="60841" numCol="1" anchor="t" anchorCtr="0" compatLnSpc="1">
            <a:prstTxWarp prst="textNoShape">
              <a:avLst/>
            </a:prstTxWarp>
          </a:bodyPr>
          <a:lstStyle/>
          <a:p>
            <a:pPr defTabSz="1217615">
              <a:defRPr/>
            </a:pPr>
            <a:endParaRPr lang="en-US" sz="319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6136031" y="2935087"/>
            <a:ext cx="161583" cy="205914"/>
          </a:xfrm>
          <a:custGeom>
            <a:avLst/>
            <a:gdLst/>
            <a:ahLst/>
            <a:cxnLst>
              <a:cxn ang="0">
                <a:pos x="15" y="1"/>
              </a:cxn>
              <a:cxn ang="0">
                <a:pos x="0" y="0"/>
              </a:cxn>
              <a:cxn ang="0">
                <a:pos x="13" y="19"/>
              </a:cxn>
              <a:cxn ang="0">
                <a:pos x="13" y="33"/>
              </a:cxn>
              <a:cxn ang="0">
                <a:pos x="24" y="35"/>
              </a:cxn>
              <a:cxn ang="0">
                <a:pos x="25" y="16"/>
              </a:cxn>
              <a:cxn ang="0">
                <a:pos x="15" y="1"/>
              </a:cxn>
            </a:cxnLst>
            <a:rect l="0" t="0" r="r" b="b"/>
            <a:pathLst>
              <a:path w="28" h="35">
                <a:moveTo>
                  <a:pt x="15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3" y="9"/>
                  <a:pt x="13" y="19"/>
                </a:cubicBezTo>
                <a:cubicBezTo>
                  <a:pt x="13" y="28"/>
                  <a:pt x="13" y="33"/>
                  <a:pt x="13" y="33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8" y="26"/>
                  <a:pt x="25" y="16"/>
                </a:cubicBezTo>
                <a:cubicBezTo>
                  <a:pt x="21" y="7"/>
                  <a:pt x="18" y="4"/>
                  <a:pt x="15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682" tIns="60841" rIns="121682" bIns="60841" numCol="1" anchor="t" anchorCtr="0" compatLnSpc="1">
            <a:prstTxWarp prst="textNoShape">
              <a:avLst/>
            </a:prstTxWarp>
          </a:bodyPr>
          <a:lstStyle/>
          <a:p>
            <a:pPr defTabSz="1217615">
              <a:defRPr/>
            </a:pPr>
            <a:endParaRPr lang="en-US" sz="319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6228364" y="3432392"/>
            <a:ext cx="61555" cy="178719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23"/>
              </a:cxn>
              <a:cxn ang="0">
                <a:pos x="0" y="31"/>
              </a:cxn>
              <a:cxn ang="0">
                <a:pos x="11" y="29"/>
              </a:cxn>
              <a:cxn ang="0">
                <a:pos x="3" y="0"/>
              </a:cxn>
            </a:cxnLst>
            <a:rect l="0" t="0" r="r" b="b"/>
            <a:pathLst>
              <a:path w="11" h="31">
                <a:moveTo>
                  <a:pt x="3" y="0"/>
                </a:moveTo>
                <a:cubicBezTo>
                  <a:pt x="3" y="0"/>
                  <a:pt x="1" y="18"/>
                  <a:pt x="0" y="23"/>
                </a:cubicBezTo>
                <a:cubicBezTo>
                  <a:pt x="0" y="29"/>
                  <a:pt x="0" y="31"/>
                  <a:pt x="0" y="31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8" y="15"/>
                  <a:pt x="3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682" tIns="60841" rIns="121682" bIns="60841" numCol="1" anchor="t" anchorCtr="0" compatLnSpc="1">
            <a:prstTxWarp prst="textNoShape">
              <a:avLst/>
            </a:prstTxWarp>
          </a:bodyPr>
          <a:lstStyle/>
          <a:p>
            <a:pPr defTabSz="1217615">
              <a:defRPr/>
            </a:pPr>
            <a:endParaRPr lang="en-US" sz="319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458007" y="1415180"/>
            <a:ext cx="729142" cy="1649190"/>
            <a:chOff x="3458007" y="1415180"/>
            <a:chExt cx="729142" cy="1649190"/>
          </a:xfrm>
        </p:grpSpPr>
        <p:cxnSp>
          <p:nvCxnSpPr>
            <p:cNvPr id="16" name="Straight Connector 22"/>
            <p:cNvCxnSpPr/>
            <p:nvPr/>
          </p:nvCxnSpPr>
          <p:spPr>
            <a:xfrm flipH="1">
              <a:off x="4187149" y="1512134"/>
              <a:ext cx="0" cy="1552236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</a:ln>
            <a:effectLst/>
          </p:spPr>
        </p:cxnSp>
        <p:cxnSp>
          <p:nvCxnSpPr>
            <p:cNvPr id="17" name="Straight Connector 23"/>
            <p:cNvCxnSpPr/>
            <p:nvPr/>
          </p:nvCxnSpPr>
          <p:spPr>
            <a:xfrm rot="16200000" flipH="1">
              <a:off x="3822578" y="1532901"/>
              <a:ext cx="0" cy="729142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</a:ln>
            <a:effectLst/>
          </p:spPr>
        </p:cxnSp>
        <p:sp>
          <p:nvSpPr>
            <p:cNvPr id="18" name="TextBox 21"/>
            <p:cNvSpPr txBox="1"/>
            <p:nvPr/>
          </p:nvSpPr>
          <p:spPr>
            <a:xfrm flipH="1">
              <a:off x="3499671" y="1415180"/>
              <a:ext cx="585418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algn="ctr" defTabSz="1216817">
                <a:spcBef>
                  <a:spcPct val="20000"/>
                </a:spcBef>
                <a:defRPr sz="2800" b="1">
                  <a:solidFill>
                    <a:srgbClr val="FDB817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458007" y="4606081"/>
            <a:ext cx="729142" cy="1649190"/>
            <a:chOff x="3458007" y="4606081"/>
            <a:chExt cx="729142" cy="1649190"/>
          </a:xfrm>
        </p:grpSpPr>
        <p:cxnSp>
          <p:nvCxnSpPr>
            <p:cNvPr id="22" name="Straight Connector 38"/>
            <p:cNvCxnSpPr/>
            <p:nvPr/>
          </p:nvCxnSpPr>
          <p:spPr>
            <a:xfrm flipH="1">
              <a:off x="4187149" y="4703035"/>
              <a:ext cx="0" cy="1552236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</a:ln>
            <a:effectLst/>
          </p:spPr>
        </p:cxnSp>
        <p:cxnSp>
          <p:nvCxnSpPr>
            <p:cNvPr id="23" name="Straight Connector 39"/>
            <p:cNvCxnSpPr/>
            <p:nvPr/>
          </p:nvCxnSpPr>
          <p:spPr>
            <a:xfrm rot="16200000" flipH="1">
              <a:off x="3822578" y="4723802"/>
              <a:ext cx="0" cy="729142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</a:ln>
            <a:effectLst/>
          </p:spPr>
        </p:cxnSp>
        <p:sp>
          <p:nvSpPr>
            <p:cNvPr id="24" name="TextBox 37"/>
            <p:cNvSpPr txBox="1"/>
            <p:nvPr/>
          </p:nvSpPr>
          <p:spPr>
            <a:xfrm flipH="1">
              <a:off x="3526922" y="4606081"/>
              <a:ext cx="53091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algn="ctr" defTabSz="1216817">
                <a:spcBef>
                  <a:spcPct val="20000"/>
                </a:spcBef>
                <a:defRPr sz="2800" b="1">
                  <a:solidFill>
                    <a:srgbClr val="FDB817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sym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149692" y="1376192"/>
            <a:ext cx="729142" cy="1649190"/>
            <a:chOff x="7912123" y="1415180"/>
            <a:chExt cx="729142" cy="1649190"/>
          </a:xfrm>
        </p:grpSpPr>
        <p:cxnSp>
          <p:nvCxnSpPr>
            <p:cNvPr id="28" name="Straight Connector 14"/>
            <p:cNvCxnSpPr/>
            <p:nvPr/>
          </p:nvCxnSpPr>
          <p:spPr>
            <a:xfrm>
              <a:off x="7912123" y="1512134"/>
              <a:ext cx="0" cy="1552236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</a:ln>
            <a:effectLst/>
          </p:spPr>
        </p:cxnSp>
        <p:cxnSp>
          <p:nvCxnSpPr>
            <p:cNvPr id="29" name="Straight Connector 15"/>
            <p:cNvCxnSpPr/>
            <p:nvPr/>
          </p:nvCxnSpPr>
          <p:spPr>
            <a:xfrm rot="5400000">
              <a:off x="8276694" y="1532901"/>
              <a:ext cx="0" cy="729142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</a:ln>
            <a:effectLst/>
          </p:spPr>
        </p:cxnSp>
        <p:sp>
          <p:nvSpPr>
            <p:cNvPr id="30" name="TextBox 13"/>
            <p:cNvSpPr txBox="1"/>
            <p:nvPr/>
          </p:nvSpPr>
          <p:spPr>
            <a:xfrm>
              <a:off x="7981038" y="1415180"/>
              <a:ext cx="53091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algn="ctr" defTabSz="1216817">
                <a:spcBef>
                  <a:spcPct val="20000"/>
                </a:spcBef>
                <a:defRPr sz="2800" b="1">
                  <a:solidFill>
                    <a:srgbClr val="FDB817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912123" y="4606081"/>
            <a:ext cx="729142" cy="1649190"/>
            <a:chOff x="7912123" y="4606081"/>
            <a:chExt cx="729142" cy="1649190"/>
          </a:xfrm>
        </p:grpSpPr>
        <p:cxnSp>
          <p:nvCxnSpPr>
            <p:cNvPr id="34" name="Straight Connector 30"/>
            <p:cNvCxnSpPr/>
            <p:nvPr/>
          </p:nvCxnSpPr>
          <p:spPr>
            <a:xfrm>
              <a:off x="7912123" y="4703035"/>
              <a:ext cx="0" cy="1552236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</a:ln>
            <a:effectLst/>
          </p:spPr>
        </p:cxnSp>
        <p:cxnSp>
          <p:nvCxnSpPr>
            <p:cNvPr id="35" name="Straight Connector 31"/>
            <p:cNvCxnSpPr/>
            <p:nvPr/>
          </p:nvCxnSpPr>
          <p:spPr>
            <a:xfrm rot="5400000">
              <a:off x="8276694" y="4723802"/>
              <a:ext cx="0" cy="729142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</a:ln>
            <a:effectLst/>
          </p:spPr>
        </p:cxnSp>
        <p:sp>
          <p:nvSpPr>
            <p:cNvPr id="36" name="TextBox 29"/>
            <p:cNvSpPr txBox="1"/>
            <p:nvPr/>
          </p:nvSpPr>
          <p:spPr>
            <a:xfrm>
              <a:off x="7981038" y="4606081"/>
              <a:ext cx="53091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algn="ctr" defTabSz="1216817">
                <a:spcBef>
                  <a:spcPct val="20000"/>
                </a:spcBef>
                <a:defRPr sz="2800" b="1">
                  <a:solidFill>
                    <a:srgbClr val="FDB817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sym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40" name="TextBox 535"/>
          <p:cNvSpPr txBox="1"/>
          <p:nvPr/>
        </p:nvSpPr>
        <p:spPr>
          <a:xfrm>
            <a:off x="8201761" y="2059757"/>
            <a:ext cx="3032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74.7%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between 26 and 40</a:t>
            </a:r>
          </a:p>
        </p:txBody>
      </p:sp>
      <p:sp>
        <p:nvSpPr>
          <p:cNvPr id="41" name="TextBox 537"/>
          <p:cNvSpPr txBox="1"/>
          <p:nvPr/>
        </p:nvSpPr>
        <p:spPr>
          <a:xfrm>
            <a:off x="8041773" y="5238427"/>
            <a:ext cx="292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74.6% 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College Degree</a:t>
            </a:r>
            <a:endParaRPr lang="en-US" sz="2400" dirty="0">
              <a:solidFill>
                <a:srgbClr val="FFC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TextBox 539"/>
          <p:cNvSpPr txBox="1"/>
          <p:nvPr/>
        </p:nvSpPr>
        <p:spPr>
          <a:xfrm>
            <a:off x="1839086" y="2030226"/>
            <a:ext cx="2290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64.8% Male</a:t>
            </a:r>
          </a:p>
          <a:p>
            <a:pPr algn="r"/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35.2% Female</a:t>
            </a:r>
          </a:p>
        </p:txBody>
      </p:sp>
      <p:sp>
        <p:nvSpPr>
          <p:cNvPr id="43" name="TextBox 541"/>
          <p:cNvSpPr txBox="1"/>
          <p:nvPr/>
        </p:nvSpPr>
        <p:spPr>
          <a:xfrm>
            <a:off x="1901042" y="5235088"/>
            <a:ext cx="215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66.5% 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1 Kid or More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0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8710" b="5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8120" y="198120"/>
            <a:ext cx="11780520" cy="6446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171846" y="472234"/>
            <a:ext cx="733524" cy="43074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81364" y="506645"/>
            <a:ext cx="6385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They Buying?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555558" y="2822951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425650 w 1828800"/>
              <a:gd name="connsiteY1" fmla="*/ 156165 h 1828800"/>
              <a:gd name="connsiteX2" fmla="*/ 1538288 w 1828800"/>
              <a:gd name="connsiteY2" fmla="*/ 249100 h 1828800"/>
              <a:gd name="connsiteX3" fmla="*/ 1515597 w 1828800"/>
              <a:gd name="connsiteY3" fmla="*/ 267822 h 1828800"/>
              <a:gd name="connsiteX4" fmla="*/ 1403940 w 1828800"/>
              <a:gd name="connsiteY4" fmla="*/ 403150 h 1828800"/>
              <a:gd name="connsiteX5" fmla="*/ 1401839 w 1828800"/>
              <a:gd name="connsiteY5" fmla="*/ 406609 h 1828800"/>
              <a:gd name="connsiteX6" fmla="*/ 1308635 w 1828800"/>
              <a:gd name="connsiteY6" fmla="*/ 329710 h 1828800"/>
              <a:gd name="connsiteX7" fmla="*/ 914400 w 1828800"/>
              <a:gd name="connsiteY7" fmla="*/ 209288 h 1828800"/>
              <a:gd name="connsiteX8" fmla="*/ 209288 w 1828800"/>
              <a:gd name="connsiteY8" fmla="*/ 914400 h 1828800"/>
              <a:gd name="connsiteX9" fmla="*/ 914400 w 1828800"/>
              <a:gd name="connsiteY9" fmla="*/ 1619512 h 1828800"/>
              <a:gd name="connsiteX10" fmla="*/ 1308635 w 1828800"/>
              <a:gd name="connsiteY10" fmla="*/ 1499090 h 1828800"/>
              <a:gd name="connsiteX11" fmla="*/ 1401839 w 1828800"/>
              <a:gd name="connsiteY11" fmla="*/ 1422191 h 1828800"/>
              <a:gd name="connsiteX12" fmla="*/ 1412990 w 1828800"/>
              <a:gd name="connsiteY12" fmla="*/ 1412990 h 1828800"/>
              <a:gd name="connsiteX13" fmla="*/ 1499090 w 1828800"/>
              <a:gd name="connsiteY13" fmla="*/ 1308635 h 1828800"/>
              <a:gd name="connsiteX14" fmla="*/ 1538288 w 1828800"/>
              <a:gd name="connsiteY14" fmla="*/ 1236420 h 1828800"/>
              <a:gd name="connsiteX15" fmla="*/ 1564101 w 1828800"/>
              <a:gd name="connsiteY15" fmla="*/ 1188862 h 1828800"/>
              <a:gd name="connsiteX16" fmla="*/ 1619512 w 1828800"/>
              <a:gd name="connsiteY16" fmla="*/ 914400 h 1828800"/>
              <a:gd name="connsiteX17" fmla="*/ 1564101 w 1828800"/>
              <a:gd name="connsiteY17" fmla="*/ 639938 h 1828800"/>
              <a:gd name="connsiteX18" fmla="*/ 1538288 w 1828800"/>
              <a:gd name="connsiteY18" fmla="*/ 592381 h 1828800"/>
              <a:gd name="connsiteX19" fmla="*/ 1577485 w 1828800"/>
              <a:gd name="connsiteY19" fmla="*/ 520165 h 1828800"/>
              <a:gd name="connsiteX20" fmla="*/ 1663585 w 1828800"/>
              <a:gd name="connsiteY20" fmla="*/ 415810 h 1828800"/>
              <a:gd name="connsiteX21" fmla="*/ 1674737 w 1828800"/>
              <a:gd name="connsiteY21" fmla="*/ 406609 h 1828800"/>
              <a:gd name="connsiteX22" fmla="*/ 1718437 w 1828800"/>
              <a:gd name="connsiteY22" fmla="*/ 478543 h 1828800"/>
              <a:gd name="connsiteX23" fmla="*/ 1828800 w 1828800"/>
              <a:gd name="connsiteY23" fmla="*/ 914400 h 1828800"/>
              <a:gd name="connsiteX24" fmla="*/ 1718437 w 1828800"/>
              <a:gd name="connsiteY24" fmla="*/ 1350257 h 1828800"/>
              <a:gd name="connsiteX25" fmla="*/ 1674737 w 1828800"/>
              <a:gd name="connsiteY25" fmla="*/ 1422191 h 1828800"/>
              <a:gd name="connsiteX26" fmla="*/ 1672635 w 1828800"/>
              <a:gd name="connsiteY26" fmla="*/ 1425650 h 1828800"/>
              <a:gd name="connsiteX27" fmla="*/ 1560978 w 1828800"/>
              <a:gd name="connsiteY27" fmla="*/ 1560978 h 1828800"/>
              <a:gd name="connsiteX28" fmla="*/ 1538288 w 1828800"/>
              <a:gd name="connsiteY28" fmla="*/ 1579700 h 1828800"/>
              <a:gd name="connsiteX29" fmla="*/ 1425650 w 1828800"/>
              <a:gd name="connsiteY29" fmla="*/ 1672635 h 1828800"/>
              <a:gd name="connsiteX30" fmla="*/ 914400 w 1828800"/>
              <a:gd name="connsiteY30" fmla="*/ 1828800 h 1828800"/>
              <a:gd name="connsiteX31" fmla="*/ 0 w 1828800"/>
              <a:gd name="connsiteY31" fmla="*/ 914400 h 1828800"/>
              <a:gd name="connsiteX32" fmla="*/ 914400 w 1828800"/>
              <a:gd name="connsiteY32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103779" y="0"/>
                  <a:pt x="1279711" y="57571"/>
                  <a:pt x="1425650" y="156165"/>
                </a:cubicBezTo>
                <a:lnTo>
                  <a:pt x="1538288" y="249100"/>
                </a:lnTo>
                <a:lnTo>
                  <a:pt x="1515597" y="267822"/>
                </a:lnTo>
                <a:cubicBezTo>
                  <a:pt x="1474228" y="309190"/>
                  <a:pt x="1436805" y="354504"/>
                  <a:pt x="1403940" y="403150"/>
                </a:cubicBezTo>
                <a:lnTo>
                  <a:pt x="1401839" y="406609"/>
                </a:lnTo>
                <a:lnTo>
                  <a:pt x="1308635" y="329710"/>
                </a:lnTo>
                <a:cubicBezTo>
                  <a:pt x="1196099" y="253682"/>
                  <a:pt x="1060434" y="209288"/>
                  <a:pt x="914400" y="209288"/>
                </a:cubicBezTo>
                <a:cubicBezTo>
                  <a:pt x="524977" y="209288"/>
                  <a:pt x="209288" y="524977"/>
                  <a:pt x="209288" y="914400"/>
                </a:cubicBezTo>
                <a:cubicBezTo>
                  <a:pt x="209288" y="1303823"/>
                  <a:pt x="524977" y="1619512"/>
                  <a:pt x="914400" y="1619512"/>
                </a:cubicBezTo>
                <a:cubicBezTo>
                  <a:pt x="1060434" y="1619512"/>
                  <a:pt x="1196099" y="1575118"/>
                  <a:pt x="1308635" y="1499090"/>
                </a:cubicBezTo>
                <a:lnTo>
                  <a:pt x="1401839" y="1422191"/>
                </a:lnTo>
                <a:lnTo>
                  <a:pt x="1412990" y="1412990"/>
                </a:lnTo>
                <a:cubicBezTo>
                  <a:pt x="1444890" y="1381090"/>
                  <a:pt x="1473747" y="1346147"/>
                  <a:pt x="1499090" y="1308635"/>
                </a:cubicBezTo>
                <a:lnTo>
                  <a:pt x="1538288" y="1236420"/>
                </a:lnTo>
                <a:lnTo>
                  <a:pt x="1564101" y="1188862"/>
                </a:lnTo>
                <a:cubicBezTo>
                  <a:pt x="1599782" y="1104503"/>
                  <a:pt x="1619512" y="1011756"/>
                  <a:pt x="1619512" y="914400"/>
                </a:cubicBezTo>
                <a:cubicBezTo>
                  <a:pt x="1619512" y="817044"/>
                  <a:pt x="1599782" y="724297"/>
                  <a:pt x="1564101" y="639938"/>
                </a:cubicBezTo>
                <a:lnTo>
                  <a:pt x="1538288" y="592381"/>
                </a:lnTo>
                <a:lnTo>
                  <a:pt x="1577485" y="520165"/>
                </a:lnTo>
                <a:cubicBezTo>
                  <a:pt x="1602828" y="482653"/>
                  <a:pt x="1631685" y="447710"/>
                  <a:pt x="1663585" y="415810"/>
                </a:cubicBezTo>
                <a:lnTo>
                  <a:pt x="1674737" y="406609"/>
                </a:lnTo>
                <a:lnTo>
                  <a:pt x="1718437" y="478543"/>
                </a:lnTo>
                <a:cubicBezTo>
                  <a:pt x="1788821" y="608107"/>
                  <a:pt x="1828800" y="756585"/>
                  <a:pt x="1828800" y="914400"/>
                </a:cubicBezTo>
                <a:cubicBezTo>
                  <a:pt x="1828800" y="1072215"/>
                  <a:pt x="1788821" y="1220693"/>
                  <a:pt x="1718437" y="1350257"/>
                </a:cubicBezTo>
                <a:lnTo>
                  <a:pt x="1674737" y="1422191"/>
                </a:lnTo>
                <a:lnTo>
                  <a:pt x="1672635" y="1425650"/>
                </a:lnTo>
                <a:cubicBezTo>
                  <a:pt x="1639770" y="1474296"/>
                  <a:pt x="1602347" y="1519610"/>
                  <a:pt x="1560978" y="1560978"/>
                </a:cubicBezTo>
                <a:lnTo>
                  <a:pt x="1538288" y="1579700"/>
                </a:lnTo>
                <a:lnTo>
                  <a:pt x="1425650" y="1672635"/>
                </a:lnTo>
                <a:cubicBezTo>
                  <a:pt x="1279711" y="1771230"/>
                  <a:pt x="110377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803334" y="2822951"/>
            <a:ext cx="1828799" cy="1828800"/>
          </a:xfrm>
          <a:custGeom>
            <a:avLst/>
            <a:gdLst>
              <a:gd name="connsiteX0" fmla="*/ 426962 w 1828799"/>
              <a:gd name="connsiteY0" fmla="*/ 1422191 h 1828800"/>
              <a:gd name="connsiteX1" fmla="*/ 520165 w 1828799"/>
              <a:gd name="connsiteY1" fmla="*/ 1499090 h 1828800"/>
              <a:gd name="connsiteX2" fmla="*/ 914400 w 1828799"/>
              <a:gd name="connsiteY2" fmla="*/ 1619512 h 1828800"/>
              <a:gd name="connsiteX3" fmla="*/ 1308635 w 1828799"/>
              <a:gd name="connsiteY3" fmla="*/ 1499090 h 1828800"/>
              <a:gd name="connsiteX4" fmla="*/ 1401839 w 1828799"/>
              <a:gd name="connsiteY4" fmla="*/ 1422191 h 1828800"/>
              <a:gd name="connsiteX5" fmla="*/ 1403940 w 1828799"/>
              <a:gd name="connsiteY5" fmla="*/ 1425650 h 1828800"/>
              <a:gd name="connsiteX6" fmla="*/ 1515597 w 1828799"/>
              <a:gd name="connsiteY6" fmla="*/ 1560978 h 1828800"/>
              <a:gd name="connsiteX7" fmla="*/ 1538288 w 1828799"/>
              <a:gd name="connsiteY7" fmla="*/ 1579700 h 1828800"/>
              <a:gd name="connsiteX8" fmla="*/ 1425650 w 1828799"/>
              <a:gd name="connsiteY8" fmla="*/ 1672635 h 1828800"/>
              <a:gd name="connsiteX9" fmla="*/ 914400 w 1828799"/>
              <a:gd name="connsiteY9" fmla="*/ 1828800 h 1828800"/>
              <a:gd name="connsiteX10" fmla="*/ 403150 w 1828799"/>
              <a:gd name="connsiteY10" fmla="*/ 1672635 h 1828800"/>
              <a:gd name="connsiteX11" fmla="*/ 290513 w 1828799"/>
              <a:gd name="connsiteY11" fmla="*/ 1579700 h 1828800"/>
              <a:gd name="connsiteX12" fmla="*/ 313203 w 1828799"/>
              <a:gd name="connsiteY12" fmla="*/ 1560978 h 1828800"/>
              <a:gd name="connsiteX13" fmla="*/ 424860 w 1828799"/>
              <a:gd name="connsiteY13" fmla="*/ 1425650 h 1828800"/>
              <a:gd name="connsiteX14" fmla="*/ 290512 w 1828799"/>
              <a:gd name="connsiteY14" fmla="*/ 249100 h 1828800"/>
              <a:gd name="connsiteX15" fmla="*/ 313202 w 1828799"/>
              <a:gd name="connsiteY15" fmla="*/ 267822 h 1828800"/>
              <a:gd name="connsiteX16" fmla="*/ 424859 w 1828799"/>
              <a:gd name="connsiteY16" fmla="*/ 403150 h 1828800"/>
              <a:gd name="connsiteX17" fmla="*/ 426961 w 1828799"/>
              <a:gd name="connsiteY17" fmla="*/ 406609 h 1828800"/>
              <a:gd name="connsiteX18" fmla="*/ 415809 w 1828799"/>
              <a:gd name="connsiteY18" fmla="*/ 415810 h 1828800"/>
              <a:gd name="connsiteX19" fmla="*/ 329709 w 1828799"/>
              <a:gd name="connsiteY19" fmla="*/ 520165 h 1828800"/>
              <a:gd name="connsiteX20" fmla="*/ 290513 w 1828799"/>
              <a:gd name="connsiteY20" fmla="*/ 592380 h 1828800"/>
              <a:gd name="connsiteX21" fmla="*/ 290513 w 1828799"/>
              <a:gd name="connsiteY21" fmla="*/ 592380 h 1828800"/>
              <a:gd name="connsiteX22" fmla="*/ 264699 w 1828799"/>
              <a:gd name="connsiteY22" fmla="*/ 639937 h 1828800"/>
              <a:gd name="connsiteX23" fmla="*/ 209288 w 1828799"/>
              <a:gd name="connsiteY23" fmla="*/ 914399 h 1828800"/>
              <a:gd name="connsiteX24" fmla="*/ 264699 w 1828799"/>
              <a:gd name="connsiteY24" fmla="*/ 1188861 h 1828800"/>
              <a:gd name="connsiteX25" fmla="*/ 290513 w 1828799"/>
              <a:gd name="connsiteY25" fmla="*/ 1236419 h 1828800"/>
              <a:gd name="connsiteX26" fmla="*/ 251315 w 1828799"/>
              <a:gd name="connsiteY26" fmla="*/ 1308634 h 1828800"/>
              <a:gd name="connsiteX27" fmla="*/ 165215 w 1828799"/>
              <a:gd name="connsiteY27" fmla="*/ 1412989 h 1828800"/>
              <a:gd name="connsiteX28" fmla="*/ 154064 w 1828799"/>
              <a:gd name="connsiteY28" fmla="*/ 1422190 h 1828800"/>
              <a:gd name="connsiteX29" fmla="*/ 110363 w 1828799"/>
              <a:gd name="connsiteY29" fmla="*/ 1350256 h 1828800"/>
              <a:gd name="connsiteX30" fmla="*/ 0 w 1828799"/>
              <a:gd name="connsiteY30" fmla="*/ 914399 h 1828800"/>
              <a:gd name="connsiteX31" fmla="*/ 110363 w 1828799"/>
              <a:gd name="connsiteY31" fmla="*/ 478542 h 1828800"/>
              <a:gd name="connsiteX32" fmla="*/ 154063 w 1828799"/>
              <a:gd name="connsiteY32" fmla="*/ 406609 h 1828800"/>
              <a:gd name="connsiteX33" fmla="*/ 154063 w 1828799"/>
              <a:gd name="connsiteY33" fmla="*/ 406609 h 1828800"/>
              <a:gd name="connsiteX34" fmla="*/ 156164 w 1828799"/>
              <a:gd name="connsiteY34" fmla="*/ 403150 h 1828800"/>
              <a:gd name="connsiteX35" fmla="*/ 267821 w 1828799"/>
              <a:gd name="connsiteY35" fmla="*/ 267822 h 1828800"/>
              <a:gd name="connsiteX36" fmla="*/ 914400 w 1828799"/>
              <a:gd name="connsiteY36" fmla="*/ 0 h 1828800"/>
              <a:gd name="connsiteX37" fmla="*/ 1425650 w 1828799"/>
              <a:gd name="connsiteY37" fmla="*/ 156165 h 1828800"/>
              <a:gd name="connsiteX38" fmla="*/ 1538288 w 1828799"/>
              <a:gd name="connsiteY38" fmla="*/ 249100 h 1828800"/>
              <a:gd name="connsiteX39" fmla="*/ 1538288 w 1828799"/>
              <a:gd name="connsiteY39" fmla="*/ 249101 h 1828800"/>
              <a:gd name="connsiteX40" fmla="*/ 1560977 w 1828799"/>
              <a:gd name="connsiteY40" fmla="*/ 267822 h 1828800"/>
              <a:gd name="connsiteX41" fmla="*/ 1672634 w 1828799"/>
              <a:gd name="connsiteY41" fmla="*/ 403150 h 1828800"/>
              <a:gd name="connsiteX42" fmla="*/ 1674736 w 1828799"/>
              <a:gd name="connsiteY42" fmla="*/ 406608 h 1828800"/>
              <a:gd name="connsiteX43" fmla="*/ 1674736 w 1828799"/>
              <a:gd name="connsiteY43" fmla="*/ 406608 h 1828800"/>
              <a:gd name="connsiteX44" fmla="*/ 1718436 w 1828799"/>
              <a:gd name="connsiteY44" fmla="*/ 478542 h 1828800"/>
              <a:gd name="connsiteX45" fmla="*/ 1828799 w 1828799"/>
              <a:gd name="connsiteY45" fmla="*/ 914399 h 1828800"/>
              <a:gd name="connsiteX46" fmla="*/ 1718436 w 1828799"/>
              <a:gd name="connsiteY46" fmla="*/ 1350256 h 1828800"/>
              <a:gd name="connsiteX47" fmla="*/ 1674736 w 1828799"/>
              <a:gd name="connsiteY47" fmla="*/ 1422190 h 1828800"/>
              <a:gd name="connsiteX48" fmla="*/ 1663584 w 1828799"/>
              <a:gd name="connsiteY48" fmla="*/ 1412989 h 1828800"/>
              <a:gd name="connsiteX49" fmla="*/ 1577484 w 1828799"/>
              <a:gd name="connsiteY49" fmla="*/ 1308634 h 1828800"/>
              <a:gd name="connsiteX50" fmla="*/ 1538287 w 1828799"/>
              <a:gd name="connsiteY50" fmla="*/ 1236419 h 1828800"/>
              <a:gd name="connsiteX51" fmla="*/ 1564100 w 1828799"/>
              <a:gd name="connsiteY51" fmla="*/ 1188861 h 1828800"/>
              <a:gd name="connsiteX52" fmla="*/ 1619511 w 1828799"/>
              <a:gd name="connsiteY52" fmla="*/ 914399 h 1828800"/>
              <a:gd name="connsiteX53" fmla="*/ 1564100 w 1828799"/>
              <a:gd name="connsiteY53" fmla="*/ 639937 h 1828800"/>
              <a:gd name="connsiteX54" fmla="*/ 1538288 w 1828799"/>
              <a:gd name="connsiteY54" fmla="*/ 592381 h 1828800"/>
              <a:gd name="connsiteX55" fmla="*/ 1538287 w 1828799"/>
              <a:gd name="connsiteY55" fmla="*/ 592381 h 1828800"/>
              <a:gd name="connsiteX56" fmla="*/ 1499089 w 1828799"/>
              <a:gd name="connsiteY56" fmla="*/ 520165 h 1828800"/>
              <a:gd name="connsiteX57" fmla="*/ 1412989 w 1828799"/>
              <a:gd name="connsiteY57" fmla="*/ 415810 h 1828800"/>
              <a:gd name="connsiteX58" fmla="*/ 1401838 w 1828799"/>
              <a:gd name="connsiteY58" fmla="*/ 406609 h 1828800"/>
              <a:gd name="connsiteX59" fmla="*/ 1401839 w 1828799"/>
              <a:gd name="connsiteY59" fmla="*/ 406609 h 1828800"/>
              <a:gd name="connsiteX60" fmla="*/ 1308635 w 1828799"/>
              <a:gd name="connsiteY60" fmla="*/ 329710 h 1828800"/>
              <a:gd name="connsiteX61" fmla="*/ 914400 w 1828799"/>
              <a:gd name="connsiteY61" fmla="*/ 209288 h 1828800"/>
              <a:gd name="connsiteX62" fmla="*/ 520165 w 1828799"/>
              <a:gd name="connsiteY62" fmla="*/ 329710 h 1828800"/>
              <a:gd name="connsiteX63" fmla="*/ 426962 w 1828799"/>
              <a:gd name="connsiteY63" fmla="*/ 406609 h 1828800"/>
              <a:gd name="connsiteX64" fmla="*/ 424860 w 1828799"/>
              <a:gd name="connsiteY64" fmla="*/ 403150 h 1828800"/>
              <a:gd name="connsiteX65" fmla="*/ 313203 w 1828799"/>
              <a:gd name="connsiteY65" fmla="*/ 267822 h 1828800"/>
              <a:gd name="connsiteX66" fmla="*/ 290513 w 1828799"/>
              <a:gd name="connsiteY66" fmla="*/ 249100 h 1828800"/>
              <a:gd name="connsiteX67" fmla="*/ 403150 w 1828799"/>
              <a:gd name="connsiteY67" fmla="*/ 156165 h 1828800"/>
              <a:gd name="connsiteX68" fmla="*/ 914400 w 1828799"/>
              <a:gd name="connsiteY6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828799" h="1828800">
                <a:moveTo>
                  <a:pt x="426962" y="1422191"/>
                </a:moveTo>
                <a:lnTo>
                  <a:pt x="520165" y="1499090"/>
                </a:lnTo>
                <a:cubicBezTo>
                  <a:pt x="632702" y="1575118"/>
                  <a:pt x="768367" y="1619512"/>
                  <a:pt x="914400" y="1619512"/>
                </a:cubicBezTo>
                <a:cubicBezTo>
                  <a:pt x="1060434" y="1619512"/>
                  <a:pt x="1196099" y="1575118"/>
                  <a:pt x="1308635" y="1499090"/>
                </a:cubicBezTo>
                <a:lnTo>
                  <a:pt x="1401839" y="1422191"/>
                </a:lnTo>
                <a:lnTo>
                  <a:pt x="1403940" y="1425650"/>
                </a:lnTo>
                <a:cubicBezTo>
                  <a:pt x="1436805" y="1474296"/>
                  <a:pt x="1474228" y="1519610"/>
                  <a:pt x="1515597" y="1560978"/>
                </a:cubicBezTo>
                <a:lnTo>
                  <a:pt x="1538288" y="1579700"/>
                </a:lnTo>
                <a:lnTo>
                  <a:pt x="1425650" y="1672635"/>
                </a:lnTo>
                <a:cubicBezTo>
                  <a:pt x="1279711" y="1771230"/>
                  <a:pt x="1103779" y="1828800"/>
                  <a:pt x="914400" y="1828800"/>
                </a:cubicBezTo>
                <a:cubicBezTo>
                  <a:pt x="725022" y="1828800"/>
                  <a:pt x="549090" y="1771230"/>
                  <a:pt x="403150" y="1672635"/>
                </a:cubicBezTo>
                <a:lnTo>
                  <a:pt x="290513" y="1579700"/>
                </a:lnTo>
                <a:lnTo>
                  <a:pt x="313203" y="1560978"/>
                </a:lnTo>
                <a:cubicBezTo>
                  <a:pt x="354572" y="1519610"/>
                  <a:pt x="391995" y="1474296"/>
                  <a:pt x="424860" y="1425650"/>
                </a:cubicBezTo>
                <a:close/>
                <a:moveTo>
                  <a:pt x="290512" y="249100"/>
                </a:moveTo>
                <a:lnTo>
                  <a:pt x="313202" y="267822"/>
                </a:lnTo>
                <a:cubicBezTo>
                  <a:pt x="354571" y="309190"/>
                  <a:pt x="391994" y="354504"/>
                  <a:pt x="424859" y="403150"/>
                </a:cubicBezTo>
                <a:lnTo>
                  <a:pt x="426961" y="406609"/>
                </a:lnTo>
                <a:lnTo>
                  <a:pt x="415809" y="415810"/>
                </a:lnTo>
                <a:cubicBezTo>
                  <a:pt x="383909" y="447710"/>
                  <a:pt x="355052" y="482653"/>
                  <a:pt x="329709" y="520165"/>
                </a:cubicBezTo>
                <a:lnTo>
                  <a:pt x="290513" y="592380"/>
                </a:lnTo>
                <a:lnTo>
                  <a:pt x="290513" y="592380"/>
                </a:lnTo>
                <a:lnTo>
                  <a:pt x="264699" y="639937"/>
                </a:lnTo>
                <a:cubicBezTo>
                  <a:pt x="229019" y="724296"/>
                  <a:pt x="209288" y="817043"/>
                  <a:pt x="209288" y="914399"/>
                </a:cubicBezTo>
                <a:cubicBezTo>
                  <a:pt x="209288" y="1011755"/>
                  <a:pt x="229019" y="1104502"/>
                  <a:pt x="264699" y="1188861"/>
                </a:cubicBezTo>
                <a:lnTo>
                  <a:pt x="290513" y="1236419"/>
                </a:lnTo>
                <a:lnTo>
                  <a:pt x="251315" y="1308634"/>
                </a:lnTo>
                <a:cubicBezTo>
                  <a:pt x="225972" y="1346146"/>
                  <a:pt x="197115" y="1381089"/>
                  <a:pt x="165215" y="1412989"/>
                </a:cubicBezTo>
                <a:lnTo>
                  <a:pt x="154064" y="1422190"/>
                </a:lnTo>
                <a:lnTo>
                  <a:pt x="110363" y="1350256"/>
                </a:lnTo>
                <a:cubicBezTo>
                  <a:pt x="39980" y="1220692"/>
                  <a:pt x="0" y="1072214"/>
                  <a:pt x="0" y="914399"/>
                </a:cubicBezTo>
                <a:cubicBezTo>
                  <a:pt x="0" y="756584"/>
                  <a:pt x="39980" y="608106"/>
                  <a:pt x="110363" y="478542"/>
                </a:cubicBezTo>
                <a:lnTo>
                  <a:pt x="154063" y="406609"/>
                </a:lnTo>
                <a:lnTo>
                  <a:pt x="154063" y="406609"/>
                </a:lnTo>
                <a:lnTo>
                  <a:pt x="156164" y="403150"/>
                </a:lnTo>
                <a:cubicBezTo>
                  <a:pt x="189029" y="354504"/>
                  <a:pt x="226452" y="309190"/>
                  <a:pt x="267821" y="267822"/>
                </a:cubicBezTo>
                <a:close/>
                <a:moveTo>
                  <a:pt x="914400" y="0"/>
                </a:moveTo>
                <a:cubicBezTo>
                  <a:pt x="1103779" y="0"/>
                  <a:pt x="1279711" y="57571"/>
                  <a:pt x="1425650" y="156165"/>
                </a:cubicBezTo>
                <a:lnTo>
                  <a:pt x="1538288" y="249100"/>
                </a:lnTo>
                <a:lnTo>
                  <a:pt x="1538288" y="249101"/>
                </a:lnTo>
                <a:lnTo>
                  <a:pt x="1560977" y="267822"/>
                </a:lnTo>
                <a:cubicBezTo>
                  <a:pt x="1602346" y="309190"/>
                  <a:pt x="1639769" y="354504"/>
                  <a:pt x="1672634" y="403150"/>
                </a:cubicBezTo>
                <a:lnTo>
                  <a:pt x="1674736" y="406608"/>
                </a:lnTo>
                <a:lnTo>
                  <a:pt x="1674736" y="406608"/>
                </a:lnTo>
                <a:lnTo>
                  <a:pt x="1718436" y="478542"/>
                </a:lnTo>
                <a:cubicBezTo>
                  <a:pt x="1788820" y="608106"/>
                  <a:pt x="1828799" y="756584"/>
                  <a:pt x="1828799" y="914399"/>
                </a:cubicBezTo>
                <a:cubicBezTo>
                  <a:pt x="1828799" y="1072214"/>
                  <a:pt x="1788820" y="1220692"/>
                  <a:pt x="1718436" y="1350256"/>
                </a:cubicBezTo>
                <a:lnTo>
                  <a:pt x="1674736" y="1422190"/>
                </a:lnTo>
                <a:lnTo>
                  <a:pt x="1663584" y="1412989"/>
                </a:lnTo>
                <a:cubicBezTo>
                  <a:pt x="1631685" y="1381089"/>
                  <a:pt x="1602827" y="1346146"/>
                  <a:pt x="1577484" y="1308634"/>
                </a:cubicBezTo>
                <a:lnTo>
                  <a:pt x="1538287" y="1236419"/>
                </a:lnTo>
                <a:lnTo>
                  <a:pt x="1564100" y="1188861"/>
                </a:lnTo>
                <a:cubicBezTo>
                  <a:pt x="1599781" y="1104502"/>
                  <a:pt x="1619511" y="1011755"/>
                  <a:pt x="1619511" y="914399"/>
                </a:cubicBezTo>
                <a:cubicBezTo>
                  <a:pt x="1619511" y="817043"/>
                  <a:pt x="1599781" y="724296"/>
                  <a:pt x="1564100" y="639937"/>
                </a:cubicBezTo>
                <a:lnTo>
                  <a:pt x="1538288" y="592381"/>
                </a:lnTo>
                <a:lnTo>
                  <a:pt x="1538287" y="592381"/>
                </a:lnTo>
                <a:lnTo>
                  <a:pt x="1499089" y="520165"/>
                </a:lnTo>
                <a:cubicBezTo>
                  <a:pt x="1473747" y="482653"/>
                  <a:pt x="1444889" y="447710"/>
                  <a:pt x="1412989" y="415810"/>
                </a:cubicBezTo>
                <a:lnTo>
                  <a:pt x="1401838" y="406609"/>
                </a:lnTo>
                <a:lnTo>
                  <a:pt x="1401839" y="406609"/>
                </a:lnTo>
                <a:lnTo>
                  <a:pt x="1308635" y="329710"/>
                </a:lnTo>
                <a:cubicBezTo>
                  <a:pt x="1196099" y="253682"/>
                  <a:pt x="1060434" y="209288"/>
                  <a:pt x="914400" y="209288"/>
                </a:cubicBezTo>
                <a:cubicBezTo>
                  <a:pt x="768367" y="209288"/>
                  <a:pt x="632702" y="253682"/>
                  <a:pt x="520165" y="329710"/>
                </a:cubicBezTo>
                <a:lnTo>
                  <a:pt x="426962" y="406609"/>
                </a:lnTo>
                <a:lnTo>
                  <a:pt x="424860" y="403150"/>
                </a:lnTo>
                <a:cubicBezTo>
                  <a:pt x="391995" y="354504"/>
                  <a:pt x="354572" y="309190"/>
                  <a:pt x="313203" y="267822"/>
                </a:cubicBezTo>
                <a:lnTo>
                  <a:pt x="290513" y="249100"/>
                </a:lnTo>
                <a:lnTo>
                  <a:pt x="403150" y="156165"/>
                </a:lnTo>
                <a:cubicBezTo>
                  <a:pt x="549090" y="57571"/>
                  <a:pt x="725022" y="0"/>
                  <a:pt x="9144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51109" y="2822951"/>
            <a:ext cx="1828799" cy="1828800"/>
          </a:xfrm>
          <a:custGeom>
            <a:avLst/>
            <a:gdLst>
              <a:gd name="connsiteX0" fmla="*/ 1674736 w 1828799"/>
              <a:gd name="connsiteY0" fmla="*/ 406608 h 1828800"/>
              <a:gd name="connsiteX1" fmla="*/ 1718436 w 1828799"/>
              <a:gd name="connsiteY1" fmla="*/ 478542 h 1828800"/>
              <a:gd name="connsiteX2" fmla="*/ 1828799 w 1828799"/>
              <a:gd name="connsiteY2" fmla="*/ 914399 h 1828800"/>
              <a:gd name="connsiteX3" fmla="*/ 1718436 w 1828799"/>
              <a:gd name="connsiteY3" fmla="*/ 1350256 h 1828800"/>
              <a:gd name="connsiteX4" fmla="*/ 1674736 w 1828799"/>
              <a:gd name="connsiteY4" fmla="*/ 1422190 h 1828800"/>
              <a:gd name="connsiteX5" fmla="*/ 1672634 w 1828799"/>
              <a:gd name="connsiteY5" fmla="*/ 1425649 h 1828800"/>
              <a:gd name="connsiteX6" fmla="*/ 1560977 w 1828799"/>
              <a:gd name="connsiteY6" fmla="*/ 1560977 h 1828800"/>
              <a:gd name="connsiteX7" fmla="*/ 1538287 w 1828799"/>
              <a:gd name="connsiteY7" fmla="*/ 1579699 h 1828800"/>
              <a:gd name="connsiteX8" fmla="*/ 1515597 w 1828799"/>
              <a:gd name="connsiteY8" fmla="*/ 1560978 h 1828800"/>
              <a:gd name="connsiteX9" fmla="*/ 1515597 w 1828799"/>
              <a:gd name="connsiteY9" fmla="*/ 1560978 h 1828800"/>
              <a:gd name="connsiteX10" fmla="*/ 1538288 w 1828799"/>
              <a:gd name="connsiteY10" fmla="*/ 1579700 h 1828800"/>
              <a:gd name="connsiteX11" fmla="*/ 1425650 w 1828799"/>
              <a:gd name="connsiteY11" fmla="*/ 1672635 h 1828800"/>
              <a:gd name="connsiteX12" fmla="*/ 914400 w 1828799"/>
              <a:gd name="connsiteY12" fmla="*/ 1828800 h 1828800"/>
              <a:gd name="connsiteX13" fmla="*/ 403150 w 1828799"/>
              <a:gd name="connsiteY13" fmla="*/ 1672635 h 1828800"/>
              <a:gd name="connsiteX14" fmla="*/ 290513 w 1828799"/>
              <a:gd name="connsiteY14" fmla="*/ 1579700 h 1828800"/>
              <a:gd name="connsiteX15" fmla="*/ 313203 w 1828799"/>
              <a:gd name="connsiteY15" fmla="*/ 1560978 h 1828800"/>
              <a:gd name="connsiteX16" fmla="*/ 424860 w 1828799"/>
              <a:gd name="connsiteY16" fmla="*/ 1425650 h 1828800"/>
              <a:gd name="connsiteX17" fmla="*/ 426962 w 1828799"/>
              <a:gd name="connsiteY17" fmla="*/ 1422191 h 1828800"/>
              <a:gd name="connsiteX18" fmla="*/ 520165 w 1828799"/>
              <a:gd name="connsiteY18" fmla="*/ 1499090 h 1828800"/>
              <a:gd name="connsiteX19" fmla="*/ 914400 w 1828799"/>
              <a:gd name="connsiteY19" fmla="*/ 1619512 h 1828800"/>
              <a:gd name="connsiteX20" fmla="*/ 1308635 w 1828799"/>
              <a:gd name="connsiteY20" fmla="*/ 1499090 h 1828800"/>
              <a:gd name="connsiteX21" fmla="*/ 1401839 w 1828799"/>
              <a:gd name="connsiteY21" fmla="*/ 1422191 h 1828800"/>
              <a:gd name="connsiteX22" fmla="*/ 1401838 w 1828799"/>
              <a:gd name="connsiteY22" fmla="*/ 1422190 h 1828800"/>
              <a:gd name="connsiteX23" fmla="*/ 1412989 w 1828799"/>
              <a:gd name="connsiteY23" fmla="*/ 1412989 h 1828800"/>
              <a:gd name="connsiteX24" fmla="*/ 1499089 w 1828799"/>
              <a:gd name="connsiteY24" fmla="*/ 1308634 h 1828800"/>
              <a:gd name="connsiteX25" fmla="*/ 1538287 w 1828799"/>
              <a:gd name="connsiteY25" fmla="*/ 1236419 h 1828800"/>
              <a:gd name="connsiteX26" fmla="*/ 1564100 w 1828799"/>
              <a:gd name="connsiteY26" fmla="*/ 1188861 h 1828800"/>
              <a:gd name="connsiteX27" fmla="*/ 1619511 w 1828799"/>
              <a:gd name="connsiteY27" fmla="*/ 914399 h 1828800"/>
              <a:gd name="connsiteX28" fmla="*/ 1564100 w 1828799"/>
              <a:gd name="connsiteY28" fmla="*/ 639937 h 1828800"/>
              <a:gd name="connsiteX29" fmla="*/ 1538287 w 1828799"/>
              <a:gd name="connsiteY29" fmla="*/ 592380 h 1828800"/>
              <a:gd name="connsiteX30" fmla="*/ 1577484 w 1828799"/>
              <a:gd name="connsiteY30" fmla="*/ 520164 h 1828800"/>
              <a:gd name="connsiteX31" fmla="*/ 1663584 w 1828799"/>
              <a:gd name="connsiteY31" fmla="*/ 415809 h 1828800"/>
              <a:gd name="connsiteX32" fmla="*/ 154064 w 1828799"/>
              <a:gd name="connsiteY32" fmla="*/ 406608 h 1828800"/>
              <a:gd name="connsiteX33" fmla="*/ 165215 w 1828799"/>
              <a:gd name="connsiteY33" fmla="*/ 415809 h 1828800"/>
              <a:gd name="connsiteX34" fmla="*/ 251315 w 1828799"/>
              <a:gd name="connsiteY34" fmla="*/ 520164 h 1828800"/>
              <a:gd name="connsiteX35" fmla="*/ 290513 w 1828799"/>
              <a:gd name="connsiteY35" fmla="*/ 592380 h 1828800"/>
              <a:gd name="connsiteX36" fmla="*/ 264699 w 1828799"/>
              <a:gd name="connsiteY36" fmla="*/ 639937 h 1828800"/>
              <a:gd name="connsiteX37" fmla="*/ 209288 w 1828799"/>
              <a:gd name="connsiteY37" fmla="*/ 914399 h 1828800"/>
              <a:gd name="connsiteX38" fmla="*/ 264699 w 1828799"/>
              <a:gd name="connsiteY38" fmla="*/ 1188861 h 1828800"/>
              <a:gd name="connsiteX39" fmla="*/ 290513 w 1828799"/>
              <a:gd name="connsiteY39" fmla="*/ 1236419 h 1828800"/>
              <a:gd name="connsiteX40" fmla="*/ 290512 w 1828799"/>
              <a:gd name="connsiteY40" fmla="*/ 1236420 h 1828800"/>
              <a:gd name="connsiteX41" fmla="*/ 329709 w 1828799"/>
              <a:gd name="connsiteY41" fmla="*/ 1308634 h 1828800"/>
              <a:gd name="connsiteX42" fmla="*/ 415809 w 1828799"/>
              <a:gd name="connsiteY42" fmla="*/ 1412989 h 1828800"/>
              <a:gd name="connsiteX43" fmla="*/ 426961 w 1828799"/>
              <a:gd name="connsiteY43" fmla="*/ 1422190 h 1828800"/>
              <a:gd name="connsiteX44" fmla="*/ 424859 w 1828799"/>
              <a:gd name="connsiteY44" fmla="*/ 1425649 h 1828800"/>
              <a:gd name="connsiteX45" fmla="*/ 313202 w 1828799"/>
              <a:gd name="connsiteY45" fmla="*/ 1560977 h 1828800"/>
              <a:gd name="connsiteX46" fmla="*/ 290512 w 1828799"/>
              <a:gd name="connsiteY46" fmla="*/ 1579699 h 1828800"/>
              <a:gd name="connsiteX47" fmla="*/ 267821 w 1828799"/>
              <a:gd name="connsiteY47" fmla="*/ 1560977 h 1828800"/>
              <a:gd name="connsiteX48" fmla="*/ 156164 w 1828799"/>
              <a:gd name="connsiteY48" fmla="*/ 1425649 h 1828800"/>
              <a:gd name="connsiteX49" fmla="*/ 154063 w 1828799"/>
              <a:gd name="connsiteY49" fmla="*/ 1422190 h 1828800"/>
              <a:gd name="connsiteX50" fmla="*/ 154063 w 1828799"/>
              <a:gd name="connsiteY50" fmla="*/ 1422190 h 1828800"/>
              <a:gd name="connsiteX51" fmla="*/ 110363 w 1828799"/>
              <a:gd name="connsiteY51" fmla="*/ 1350256 h 1828800"/>
              <a:gd name="connsiteX52" fmla="*/ 0 w 1828799"/>
              <a:gd name="connsiteY52" fmla="*/ 914399 h 1828800"/>
              <a:gd name="connsiteX53" fmla="*/ 110363 w 1828799"/>
              <a:gd name="connsiteY53" fmla="*/ 478542 h 1828800"/>
              <a:gd name="connsiteX54" fmla="*/ 914400 w 1828799"/>
              <a:gd name="connsiteY54" fmla="*/ 0 h 1828800"/>
              <a:gd name="connsiteX55" fmla="*/ 1425650 w 1828799"/>
              <a:gd name="connsiteY55" fmla="*/ 156165 h 1828800"/>
              <a:gd name="connsiteX56" fmla="*/ 1538288 w 1828799"/>
              <a:gd name="connsiteY56" fmla="*/ 249100 h 1828800"/>
              <a:gd name="connsiteX57" fmla="*/ 1515597 w 1828799"/>
              <a:gd name="connsiteY57" fmla="*/ 267822 h 1828800"/>
              <a:gd name="connsiteX58" fmla="*/ 1403940 w 1828799"/>
              <a:gd name="connsiteY58" fmla="*/ 403150 h 1828800"/>
              <a:gd name="connsiteX59" fmla="*/ 1401839 w 1828799"/>
              <a:gd name="connsiteY59" fmla="*/ 406609 h 1828800"/>
              <a:gd name="connsiteX60" fmla="*/ 1308635 w 1828799"/>
              <a:gd name="connsiteY60" fmla="*/ 329710 h 1828800"/>
              <a:gd name="connsiteX61" fmla="*/ 914400 w 1828799"/>
              <a:gd name="connsiteY61" fmla="*/ 209288 h 1828800"/>
              <a:gd name="connsiteX62" fmla="*/ 520165 w 1828799"/>
              <a:gd name="connsiteY62" fmla="*/ 329710 h 1828800"/>
              <a:gd name="connsiteX63" fmla="*/ 426962 w 1828799"/>
              <a:gd name="connsiteY63" fmla="*/ 406609 h 1828800"/>
              <a:gd name="connsiteX64" fmla="*/ 424860 w 1828799"/>
              <a:gd name="connsiteY64" fmla="*/ 403150 h 1828800"/>
              <a:gd name="connsiteX65" fmla="*/ 313203 w 1828799"/>
              <a:gd name="connsiteY65" fmla="*/ 267822 h 1828800"/>
              <a:gd name="connsiteX66" fmla="*/ 290513 w 1828799"/>
              <a:gd name="connsiteY66" fmla="*/ 249100 h 1828800"/>
              <a:gd name="connsiteX67" fmla="*/ 403150 w 1828799"/>
              <a:gd name="connsiteY67" fmla="*/ 156165 h 1828800"/>
              <a:gd name="connsiteX68" fmla="*/ 914400 w 1828799"/>
              <a:gd name="connsiteY6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828799" h="1828800">
                <a:moveTo>
                  <a:pt x="1674736" y="406608"/>
                </a:moveTo>
                <a:lnTo>
                  <a:pt x="1718436" y="478542"/>
                </a:lnTo>
                <a:cubicBezTo>
                  <a:pt x="1788820" y="608106"/>
                  <a:pt x="1828799" y="756584"/>
                  <a:pt x="1828799" y="914399"/>
                </a:cubicBezTo>
                <a:cubicBezTo>
                  <a:pt x="1828799" y="1072214"/>
                  <a:pt x="1788820" y="1220692"/>
                  <a:pt x="1718436" y="1350256"/>
                </a:cubicBezTo>
                <a:lnTo>
                  <a:pt x="1674736" y="1422190"/>
                </a:lnTo>
                <a:lnTo>
                  <a:pt x="1672634" y="1425649"/>
                </a:lnTo>
                <a:cubicBezTo>
                  <a:pt x="1639769" y="1474295"/>
                  <a:pt x="1602346" y="1519609"/>
                  <a:pt x="1560977" y="1560977"/>
                </a:cubicBezTo>
                <a:lnTo>
                  <a:pt x="1538287" y="1579699"/>
                </a:lnTo>
                <a:lnTo>
                  <a:pt x="1515597" y="1560978"/>
                </a:lnTo>
                <a:lnTo>
                  <a:pt x="1515597" y="1560978"/>
                </a:lnTo>
                <a:lnTo>
                  <a:pt x="1538288" y="1579700"/>
                </a:lnTo>
                <a:lnTo>
                  <a:pt x="1425650" y="1672635"/>
                </a:lnTo>
                <a:cubicBezTo>
                  <a:pt x="1279711" y="1771230"/>
                  <a:pt x="1103779" y="1828800"/>
                  <a:pt x="914400" y="1828800"/>
                </a:cubicBezTo>
                <a:cubicBezTo>
                  <a:pt x="725022" y="1828800"/>
                  <a:pt x="549090" y="1771230"/>
                  <a:pt x="403150" y="1672635"/>
                </a:cubicBezTo>
                <a:lnTo>
                  <a:pt x="290513" y="1579700"/>
                </a:lnTo>
                <a:lnTo>
                  <a:pt x="313203" y="1560978"/>
                </a:lnTo>
                <a:cubicBezTo>
                  <a:pt x="354572" y="1519610"/>
                  <a:pt x="391995" y="1474296"/>
                  <a:pt x="424860" y="1425650"/>
                </a:cubicBezTo>
                <a:lnTo>
                  <a:pt x="426962" y="1422191"/>
                </a:lnTo>
                <a:lnTo>
                  <a:pt x="520165" y="1499090"/>
                </a:lnTo>
                <a:cubicBezTo>
                  <a:pt x="632702" y="1575118"/>
                  <a:pt x="768367" y="1619512"/>
                  <a:pt x="914400" y="1619512"/>
                </a:cubicBezTo>
                <a:cubicBezTo>
                  <a:pt x="1060434" y="1619512"/>
                  <a:pt x="1196099" y="1575118"/>
                  <a:pt x="1308635" y="1499090"/>
                </a:cubicBezTo>
                <a:lnTo>
                  <a:pt x="1401839" y="1422191"/>
                </a:lnTo>
                <a:lnTo>
                  <a:pt x="1401838" y="1422190"/>
                </a:lnTo>
                <a:lnTo>
                  <a:pt x="1412989" y="1412989"/>
                </a:lnTo>
                <a:cubicBezTo>
                  <a:pt x="1444889" y="1381089"/>
                  <a:pt x="1473747" y="1346146"/>
                  <a:pt x="1499089" y="1308634"/>
                </a:cubicBezTo>
                <a:lnTo>
                  <a:pt x="1538287" y="1236419"/>
                </a:lnTo>
                <a:lnTo>
                  <a:pt x="1564100" y="1188861"/>
                </a:lnTo>
                <a:cubicBezTo>
                  <a:pt x="1599781" y="1104502"/>
                  <a:pt x="1619511" y="1011755"/>
                  <a:pt x="1619511" y="914399"/>
                </a:cubicBezTo>
                <a:cubicBezTo>
                  <a:pt x="1619511" y="817043"/>
                  <a:pt x="1599781" y="724296"/>
                  <a:pt x="1564100" y="639937"/>
                </a:cubicBezTo>
                <a:lnTo>
                  <a:pt x="1538287" y="592380"/>
                </a:lnTo>
                <a:lnTo>
                  <a:pt x="1577484" y="520164"/>
                </a:lnTo>
                <a:cubicBezTo>
                  <a:pt x="1602827" y="482652"/>
                  <a:pt x="1631685" y="447709"/>
                  <a:pt x="1663584" y="415809"/>
                </a:cubicBezTo>
                <a:close/>
                <a:moveTo>
                  <a:pt x="154064" y="406608"/>
                </a:moveTo>
                <a:lnTo>
                  <a:pt x="165215" y="415809"/>
                </a:lnTo>
                <a:cubicBezTo>
                  <a:pt x="197115" y="447709"/>
                  <a:pt x="225973" y="482652"/>
                  <a:pt x="251315" y="520164"/>
                </a:cubicBezTo>
                <a:lnTo>
                  <a:pt x="290513" y="592380"/>
                </a:lnTo>
                <a:lnTo>
                  <a:pt x="264699" y="639937"/>
                </a:lnTo>
                <a:cubicBezTo>
                  <a:pt x="229019" y="724296"/>
                  <a:pt x="209288" y="817043"/>
                  <a:pt x="209288" y="914399"/>
                </a:cubicBezTo>
                <a:cubicBezTo>
                  <a:pt x="209288" y="1011755"/>
                  <a:pt x="229019" y="1104502"/>
                  <a:pt x="264699" y="1188861"/>
                </a:cubicBezTo>
                <a:lnTo>
                  <a:pt x="290513" y="1236419"/>
                </a:lnTo>
                <a:lnTo>
                  <a:pt x="290512" y="1236420"/>
                </a:lnTo>
                <a:lnTo>
                  <a:pt x="329709" y="1308634"/>
                </a:lnTo>
                <a:cubicBezTo>
                  <a:pt x="355052" y="1346146"/>
                  <a:pt x="383910" y="1381089"/>
                  <a:pt x="415809" y="1412989"/>
                </a:cubicBezTo>
                <a:lnTo>
                  <a:pt x="426961" y="1422190"/>
                </a:lnTo>
                <a:lnTo>
                  <a:pt x="424859" y="1425649"/>
                </a:lnTo>
                <a:cubicBezTo>
                  <a:pt x="391994" y="1474295"/>
                  <a:pt x="354571" y="1519609"/>
                  <a:pt x="313202" y="1560977"/>
                </a:cubicBezTo>
                <a:lnTo>
                  <a:pt x="290512" y="1579699"/>
                </a:lnTo>
                <a:lnTo>
                  <a:pt x="267821" y="1560977"/>
                </a:lnTo>
                <a:cubicBezTo>
                  <a:pt x="226452" y="1519609"/>
                  <a:pt x="189029" y="1474295"/>
                  <a:pt x="156164" y="1425649"/>
                </a:cubicBezTo>
                <a:lnTo>
                  <a:pt x="154063" y="1422190"/>
                </a:lnTo>
                <a:lnTo>
                  <a:pt x="154063" y="1422190"/>
                </a:lnTo>
                <a:lnTo>
                  <a:pt x="110363" y="1350256"/>
                </a:lnTo>
                <a:cubicBezTo>
                  <a:pt x="39980" y="1220692"/>
                  <a:pt x="0" y="1072214"/>
                  <a:pt x="0" y="914399"/>
                </a:cubicBezTo>
                <a:cubicBezTo>
                  <a:pt x="0" y="756584"/>
                  <a:pt x="39980" y="608106"/>
                  <a:pt x="110363" y="478542"/>
                </a:cubicBezTo>
                <a:close/>
                <a:moveTo>
                  <a:pt x="914400" y="0"/>
                </a:moveTo>
                <a:cubicBezTo>
                  <a:pt x="1103779" y="0"/>
                  <a:pt x="1279711" y="57571"/>
                  <a:pt x="1425650" y="156165"/>
                </a:cubicBezTo>
                <a:lnTo>
                  <a:pt x="1538288" y="249100"/>
                </a:lnTo>
                <a:lnTo>
                  <a:pt x="1515597" y="267822"/>
                </a:lnTo>
                <a:cubicBezTo>
                  <a:pt x="1474228" y="309190"/>
                  <a:pt x="1436805" y="354504"/>
                  <a:pt x="1403940" y="403150"/>
                </a:cubicBezTo>
                <a:lnTo>
                  <a:pt x="1401839" y="406609"/>
                </a:lnTo>
                <a:lnTo>
                  <a:pt x="1308635" y="329710"/>
                </a:lnTo>
                <a:cubicBezTo>
                  <a:pt x="1196099" y="253682"/>
                  <a:pt x="1060434" y="209288"/>
                  <a:pt x="914400" y="209288"/>
                </a:cubicBezTo>
                <a:cubicBezTo>
                  <a:pt x="768367" y="209288"/>
                  <a:pt x="632702" y="253682"/>
                  <a:pt x="520165" y="329710"/>
                </a:cubicBezTo>
                <a:lnTo>
                  <a:pt x="426962" y="406609"/>
                </a:lnTo>
                <a:lnTo>
                  <a:pt x="424860" y="403150"/>
                </a:lnTo>
                <a:cubicBezTo>
                  <a:pt x="391995" y="354504"/>
                  <a:pt x="354572" y="309190"/>
                  <a:pt x="313203" y="267822"/>
                </a:cubicBezTo>
                <a:lnTo>
                  <a:pt x="290513" y="249100"/>
                </a:lnTo>
                <a:lnTo>
                  <a:pt x="403150" y="156165"/>
                </a:lnTo>
                <a:cubicBezTo>
                  <a:pt x="549090" y="57571"/>
                  <a:pt x="725022" y="0"/>
                  <a:pt x="914400" y="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298883" y="2822951"/>
            <a:ext cx="1828800" cy="1828800"/>
          </a:xfrm>
          <a:custGeom>
            <a:avLst/>
            <a:gdLst>
              <a:gd name="connsiteX0" fmla="*/ 290512 w 1828800"/>
              <a:gd name="connsiteY0" fmla="*/ 249101 h 1828800"/>
              <a:gd name="connsiteX1" fmla="*/ 313202 w 1828800"/>
              <a:gd name="connsiteY1" fmla="*/ 267823 h 1828800"/>
              <a:gd name="connsiteX2" fmla="*/ 424859 w 1828800"/>
              <a:gd name="connsiteY2" fmla="*/ 403151 h 1828800"/>
              <a:gd name="connsiteX3" fmla="*/ 426961 w 1828800"/>
              <a:gd name="connsiteY3" fmla="*/ 406610 h 1828800"/>
              <a:gd name="connsiteX4" fmla="*/ 415809 w 1828800"/>
              <a:gd name="connsiteY4" fmla="*/ 415811 h 1828800"/>
              <a:gd name="connsiteX5" fmla="*/ 329709 w 1828800"/>
              <a:gd name="connsiteY5" fmla="*/ 520166 h 1828800"/>
              <a:gd name="connsiteX6" fmla="*/ 290513 w 1828800"/>
              <a:gd name="connsiteY6" fmla="*/ 592381 h 1828800"/>
              <a:gd name="connsiteX7" fmla="*/ 290513 w 1828800"/>
              <a:gd name="connsiteY7" fmla="*/ 592381 h 1828800"/>
              <a:gd name="connsiteX8" fmla="*/ 264699 w 1828800"/>
              <a:gd name="connsiteY8" fmla="*/ 639938 h 1828800"/>
              <a:gd name="connsiteX9" fmla="*/ 209288 w 1828800"/>
              <a:gd name="connsiteY9" fmla="*/ 914400 h 1828800"/>
              <a:gd name="connsiteX10" fmla="*/ 264699 w 1828800"/>
              <a:gd name="connsiteY10" fmla="*/ 1188862 h 1828800"/>
              <a:gd name="connsiteX11" fmla="*/ 290513 w 1828800"/>
              <a:gd name="connsiteY11" fmla="*/ 1236420 h 1828800"/>
              <a:gd name="connsiteX12" fmla="*/ 251315 w 1828800"/>
              <a:gd name="connsiteY12" fmla="*/ 1308635 h 1828800"/>
              <a:gd name="connsiteX13" fmla="*/ 165215 w 1828800"/>
              <a:gd name="connsiteY13" fmla="*/ 1412990 h 1828800"/>
              <a:gd name="connsiteX14" fmla="*/ 154064 w 1828800"/>
              <a:gd name="connsiteY14" fmla="*/ 1422191 h 1828800"/>
              <a:gd name="connsiteX15" fmla="*/ 110363 w 1828800"/>
              <a:gd name="connsiteY15" fmla="*/ 1350257 h 1828800"/>
              <a:gd name="connsiteX16" fmla="*/ 0 w 1828800"/>
              <a:gd name="connsiteY16" fmla="*/ 914400 h 1828800"/>
              <a:gd name="connsiteX17" fmla="*/ 110363 w 1828800"/>
              <a:gd name="connsiteY17" fmla="*/ 478543 h 1828800"/>
              <a:gd name="connsiteX18" fmla="*/ 154063 w 1828800"/>
              <a:gd name="connsiteY18" fmla="*/ 406610 h 1828800"/>
              <a:gd name="connsiteX19" fmla="*/ 154063 w 1828800"/>
              <a:gd name="connsiteY19" fmla="*/ 406610 h 1828800"/>
              <a:gd name="connsiteX20" fmla="*/ 156164 w 1828800"/>
              <a:gd name="connsiteY20" fmla="*/ 403151 h 1828800"/>
              <a:gd name="connsiteX21" fmla="*/ 267821 w 1828800"/>
              <a:gd name="connsiteY21" fmla="*/ 267823 h 1828800"/>
              <a:gd name="connsiteX22" fmla="*/ 914400 w 1828800"/>
              <a:gd name="connsiteY22" fmla="*/ 0 h 1828800"/>
              <a:gd name="connsiteX23" fmla="*/ 1828800 w 1828800"/>
              <a:gd name="connsiteY23" fmla="*/ 914400 h 1828800"/>
              <a:gd name="connsiteX24" fmla="*/ 914400 w 1828800"/>
              <a:gd name="connsiteY24" fmla="*/ 1828800 h 1828800"/>
              <a:gd name="connsiteX25" fmla="*/ 403150 w 1828800"/>
              <a:gd name="connsiteY25" fmla="*/ 1672635 h 1828800"/>
              <a:gd name="connsiteX26" fmla="*/ 290513 w 1828800"/>
              <a:gd name="connsiteY26" fmla="*/ 1579700 h 1828800"/>
              <a:gd name="connsiteX27" fmla="*/ 313203 w 1828800"/>
              <a:gd name="connsiteY27" fmla="*/ 1560978 h 1828800"/>
              <a:gd name="connsiteX28" fmla="*/ 424860 w 1828800"/>
              <a:gd name="connsiteY28" fmla="*/ 1425650 h 1828800"/>
              <a:gd name="connsiteX29" fmla="*/ 426962 w 1828800"/>
              <a:gd name="connsiteY29" fmla="*/ 1422191 h 1828800"/>
              <a:gd name="connsiteX30" fmla="*/ 520165 w 1828800"/>
              <a:gd name="connsiteY30" fmla="*/ 1499090 h 1828800"/>
              <a:gd name="connsiteX31" fmla="*/ 914400 w 1828800"/>
              <a:gd name="connsiteY31" fmla="*/ 1619512 h 1828800"/>
              <a:gd name="connsiteX32" fmla="*/ 1619512 w 1828800"/>
              <a:gd name="connsiteY32" fmla="*/ 914400 h 1828800"/>
              <a:gd name="connsiteX33" fmla="*/ 914400 w 1828800"/>
              <a:gd name="connsiteY33" fmla="*/ 209288 h 1828800"/>
              <a:gd name="connsiteX34" fmla="*/ 520165 w 1828800"/>
              <a:gd name="connsiteY34" fmla="*/ 329710 h 1828800"/>
              <a:gd name="connsiteX35" fmla="*/ 426962 w 1828800"/>
              <a:gd name="connsiteY35" fmla="*/ 406609 h 1828800"/>
              <a:gd name="connsiteX36" fmla="*/ 424860 w 1828800"/>
              <a:gd name="connsiteY36" fmla="*/ 403150 h 1828800"/>
              <a:gd name="connsiteX37" fmla="*/ 313203 w 1828800"/>
              <a:gd name="connsiteY37" fmla="*/ 267822 h 1828800"/>
              <a:gd name="connsiteX38" fmla="*/ 290513 w 1828800"/>
              <a:gd name="connsiteY38" fmla="*/ 249100 h 1828800"/>
              <a:gd name="connsiteX39" fmla="*/ 403150 w 1828800"/>
              <a:gd name="connsiteY39" fmla="*/ 156165 h 1828800"/>
              <a:gd name="connsiteX40" fmla="*/ 914400 w 1828800"/>
              <a:gd name="connsiteY40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828800" h="1828800">
                <a:moveTo>
                  <a:pt x="290512" y="249101"/>
                </a:moveTo>
                <a:lnTo>
                  <a:pt x="313202" y="267823"/>
                </a:lnTo>
                <a:cubicBezTo>
                  <a:pt x="354571" y="309191"/>
                  <a:pt x="391994" y="354505"/>
                  <a:pt x="424859" y="403151"/>
                </a:cubicBezTo>
                <a:lnTo>
                  <a:pt x="426961" y="406610"/>
                </a:lnTo>
                <a:lnTo>
                  <a:pt x="415809" y="415811"/>
                </a:lnTo>
                <a:cubicBezTo>
                  <a:pt x="383910" y="447711"/>
                  <a:pt x="355052" y="482654"/>
                  <a:pt x="329709" y="520166"/>
                </a:cubicBezTo>
                <a:lnTo>
                  <a:pt x="290513" y="592381"/>
                </a:lnTo>
                <a:lnTo>
                  <a:pt x="290513" y="592381"/>
                </a:lnTo>
                <a:lnTo>
                  <a:pt x="264699" y="639938"/>
                </a:lnTo>
                <a:cubicBezTo>
                  <a:pt x="229019" y="724297"/>
                  <a:pt x="209288" y="817044"/>
                  <a:pt x="209288" y="914400"/>
                </a:cubicBezTo>
                <a:cubicBezTo>
                  <a:pt x="209288" y="1011756"/>
                  <a:pt x="229019" y="1104503"/>
                  <a:pt x="264699" y="1188862"/>
                </a:cubicBezTo>
                <a:lnTo>
                  <a:pt x="290513" y="1236420"/>
                </a:lnTo>
                <a:lnTo>
                  <a:pt x="251315" y="1308635"/>
                </a:lnTo>
                <a:cubicBezTo>
                  <a:pt x="225973" y="1346147"/>
                  <a:pt x="197115" y="1381090"/>
                  <a:pt x="165215" y="1412990"/>
                </a:cubicBezTo>
                <a:lnTo>
                  <a:pt x="154064" y="1422191"/>
                </a:lnTo>
                <a:lnTo>
                  <a:pt x="110363" y="1350257"/>
                </a:lnTo>
                <a:cubicBezTo>
                  <a:pt x="39980" y="1220693"/>
                  <a:pt x="0" y="1072215"/>
                  <a:pt x="0" y="914400"/>
                </a:cubicBezTo>
                <a:cubicBezTo>
                  <a:pt x="0" y="756585"/>
                  <a:pt x="39980" y="608107"/>
                  <a:pt x="110363" y="478543"/>
                </a:cubicBezTo>
                <a:lnTo>
                  <a:pt x="154063" y="406610"/>
                </a:lnTo>
                <a:lnTo>
                  <a:pt x="154063" y="406610"/>
                </a:lnTo>
                <a:lnTo>
                  <a:pt x="156164" y="403151"/>
                </a:lnTo>
                <a:cubicBezTo>
                  <a:pt x="189029" y="354505"/>
                  <a:pt x="226452" y="309191"/>
                  <a:pt x="267821" y="267823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725022" y="1828800"/>
                  <a:pt x="549090" y="1771230"/>
                  <a:pt x="403150" y="1672635"/>
                </a:cubicBezTo>
                <a:lnTo>
                  <a:pt x="290513" y="1579700"/>
                </a:lnTo>
                <a:lnTo>
                  <a:pt x="313203" y="1560978"/>
                </a:lnTo>
                <a:cubicBezTo>
                  <a:pt x="354572" y="1519610"/>
                  <a:pt x="391995" y="1474296"/>
                  <a:pt x="424860" y="1425650"/>
                </a:cubicBezTo>
                <a:lnTo>
                  <a:pt x="426962" y="1422191"/>
                </a:lnTo>
                <a:lnTo>
                  <a:pt x="520165" y="1499090"/>
                </a:lnTo>
                <a:cubicBezTo>
                  <a:pt x="632702" y="1575118"/>
                  <a:pt x="768367" y="1619512"/>
                  <a:pt x="914400" y="1619512"/>
                </a:cubicBezTo>
                <a:cubicBezTo>
                  <a:pt x="1303823" y="1619512"/>
                  <a:pt x="1619512" y="1303823"/>
                  <a:pt x="1619512" y="914400"/>
                </a:cubicBezTo>
                <a:cubicBezTo>
                  <a:pt x="1619512" y="524977"/>
                  <a:pt x="1303823" y="209288"/>
                  <a:pt x="914400" y="209288"/>
                </a:cubicBezTo>
                <a:cubicBezTo>
                  <a:pt x="768367" y="209288"/>
                  <a:pt x="632702" y="253682"/>
                  <a:pt x="520165" y="329710"/>
                </a:cubicBezTo>
                <a:lnTo>
                  <a:pt x="426962" y="406609"/>
                </a:lnTo>
                <a:lnTo>
                  <a:pt x="424860" y="403150"/>
                </a:lnTo>
                <a:cubicBezTo>
                  <a:pt x="391995" y="354504"/>
                  <a:pt x="354572" y="309190"/>
                  <a:pt x="313203" y="267822"/>
                </a:cubicBezTo>
                <a:lnTo>
                  <a:pt x="290513" y="249100"/>
                </a:lnTo>
                <a:lnTo>
                  <a:pt x="403150" y="156165"/>
                </a:lnTo>
                <a:cubicBezTo>
                  <a:pt x="549090" y="57571"/>
                  <a:pt x="725022" y="0"/>
                  <a:pt x="9144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4"/>
          <p:cNvCxnSpPr/>
          <p:nvPr/>
        </p:nvCxnSpPr>
        <p:spPr>
          <a:xfrm>
            <a:off x="7213282" y="2270501"/>
            <a:ext cx="0" cy="36195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5"/>
          <p:cNvCxnSpPr/>
          <p:nvPr/>
        </p:nvCxnSpPr>
        <p:spPr>
          <a:xfrm>
            <a:off x="3469957" y="2270501"/>
            <a:ext cx="0" cy="36195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/>
          <p:cNvCxnSpPr/>
          <p:nvPr/>
        </p:nvCxnSpPr>
        <p:spPr>
          <a:xfrm>
            <a:off x="5965507" y="4705675"/>
            <a:ext cx="0" cy="36195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/>
        </p:nvCxnSpPr>
        <p:spPr>
          <a:xfrm>
            <a:off x="4717732" y="4804151"/>
            <a:ext cx="0" cy="36195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8"/>
          <p:cNvCxnSpPr/>
          <p:nvPr/>
        </p:nvCxnSpPr>
        <p:spPr>
          <a:xfrm>
            <a:off x="7227568" y="2232401"/>
            <a:ext cx="914401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9"/>
          <p:cNvCxnSpPr/>
          <p:nvPr/>
        </p:nvCxnSpPr>
        <p:spPr>
          <a:xfrm>
            <a:off x="2555558" y="2232401"/>
            <a:ext cx="914401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0"/>
          <p:cNvCxnSpPr/>
          <p:nvPr/>
        </p:nvCxnSpPr>
        <p:spPr>
          <a:xfrm>
            <a:off x="5965507" y="5115250"/>
            <a:ext cx="375287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1"/>
          <p:cNvCxnSpPr/>
          <p:nvPr/>
        </p:nvCxnSpPr>
        <p:spPr>
          <a:xfrm>
            <a:off x="3803331" y="5213726"/>
            <a:ext cx="914401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2"/>
          <p:cNvSpPr txBox="1"/>
          <p:nvPr/>
        </p:nvSpPr>
        <p:spPr>
          <a:xfrm>
            <a:off x="8302242" y="2028089"/>
            <a:ext cx="1250759" cy="57888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45.6%</a:t>
            </a:r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6543906" y="4780916"/>
            <a:ext cx="1006672" cy="578882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52%</a:t>
            </a:r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6"/>
          <p:cNvSpPr txBox="1"/>
          <p:nvPr/>
        </p:nvSpPr>
        <p:spPr>
          <a:xfrm>
            <a:off x="1894484" y="2028089"/>
            <a:ext cx="1250759" cy="578882"/>
          </a:xfrm>
          <a:prstGeom prst="round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60.7%</a:t>
            </a:r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28"/>
          <p:cNvSpPr txBox="1"/>
          <p:nvPr/>
        </p:nvSpPr>
        <p:spPr>
          <a:xfrm>
            <a:off x="2921443" y="4985126"/>
            <a:ext cx="1250759" cy="57888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58.6%</a:t>
            </a:r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16"/>
          <p:cNvCxnSpPr/>
          <p:nvPr/>
        </p:nvCxnSpPr>
        <p:spPr>
          <a:xfrm>
            <a:off x="8555174" y="4760783"/>
            <a:ext cx="0" cy="36195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20"/>
          <p:cNvCxnSpPr/>
          <p:nvPr/>
        </p:nvCxnSpPr>
        <p:spPr>
          <a:xfrm>
            <a:off x="8564699" y="5170358"/>
            <a:ext cx="914401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4"/>
          <p:cNvSpPr txBox="1"/>
          <p:nvPr/>
        </p:nvSpPr>
        <p:spPr>
          <a:xfrm>
            <a:off x="9600117" y="4755800"/>
            <a:ext cx="1250759" cy="578882"/>
          </a:xfrm>
          <a:prstGeom prst="round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42.8%</a:t>
            </a:r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8516" y="1927146"/>
            <a:ext cx="1352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Product Quality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436196" y="4966046"/>
            <a:ext cx="228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Cheaper 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411863" y="5444311"/>
            <a:ext cx="2714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Unavailability Domestically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669777" y="2028089"/>
            <a:ext cx="1962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Brands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573957" y="5465048"/>
            <a:ext cx="1352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Richer Product Variety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9"/>
          <p:cNvSpPr/>
          <p:nvPr/>
        </p:nvSpPr>
        <p:spPr>
          <a:xfrm>
            <a:off x="7535404" y="2832923"/>
            <a:ext cx="1828800" cy="1828800"/>
          </a:xfrm>
          <a:custGeom>
            <a:avLst/>
            <a:gdLst>
              <a:gd name="connsiteX0" fmla="*/ 290512 w 1828800"/>
              <a:gd name="connsiteY0" fmla="*/ 249101 h 1828800"/>
              <a:gd name="connsiteX1" fmla="*/ 313202 w 1828800"/>
              <a:gd name="connsiteY1" fmla="*/ 267823 h 1828800"/>
              <a:gd name="connsiteX2" fmla="*/ 424859 w 1828800"/>
              <a:gd name="connsiteY2" fmla="*/ 403151 h 1828800"/>
              <a:gd name="connsiteX3" fmla="*/ 426961 w 1828800"/>
              <a:gd name="connsiteY3" fmla="*/ 406610 h 1828800"/>
              <a:gd name="connsiteX4" fmla="*/ 415809 w 1828800"/>
              <a:gd name="connsiteY4" fmla="*/ 415811 h 1828800"/>
              <a:gd name="connsiteX5" fmla="*/ 329709 w 1828800"/>
              <a:gd name="connsiteY5" fmla="*/ 520166 h 1828800"/>
              <a:gd name="connsiteX6" fmla="*/ 290513 w 1828800"/>
              <a:gd name="connsiteY6" fmla="*/ 592381 h 1828800"/>
              <a:gd name="connsiteX7" fmla="*/ 290513 w 1828800"/>
              <a:gd name="connsiteY7" fmla="*/ 592381 h 1828800"/>
              <a:gd name="connsiteX8" fmla="*/ 264699 w 1828800"/>
              <a:gd name="connsiteY8" fmla="*/ 639938 h 1828800"/>
              <a:gd name="connsiteX9" fmla="*/ 209288 w 1828800"/>
              <a:gd name="connsiteY9" fmla="*/ 914400 h 1828800"/>
              <a:gd name="connsiteX10" fmla="*/ 264699 w 1828800"/>
              <a:gd name="connsiteY10" fmla="*/ 1188862 h 1828800"/>
              <a:gd name="connsiteX11" fmla="*/ 290513 w 1828800"/>
              <a:gd name="connsiteY11" fmla="*/ 1236420 h 1828800"/>
              <a:gd name="connsiteX12" fmla="*/ 251315 w 1828800"/>
              <a:gd name="connsiteY12" fmla="*/ 1308635 h 1828800"/>
              <a:gd name="connsiteX13" fmla="*/ 165215 w 1828800"/>
              <a:gd name="connsiteY13" fmla="*/ 1412990 h 1828800"/>
              <a:gd name="connsiteX14" fmla="*/ 154064 w 1828800"/>
              <a:gd name="connsiteY14" fmla="*/ 1422191 h 1828800"/>
              <a:gd name="connsiteX15" fmla="*/ 110363 w 1828800"/>
              <a:gd name="connsiteY15" fmla="*/ 1350257 h 1828800"/>
              <a:gd name="connsiteX16" fmla="*/ 0 w 1828800"/>
              <a:gd name="connsiteY16" fmla="*/ 914400 h 1828800"/>
              <a:gd name="connsiteX17" fmla="*/ 110363 w 1828800"/>
              <a:gd name="connsiteY17" fmla="*/ 478543 h 1828800"/>
              <a:gd name="connsiteX18" fmla="*/ 154063 w 1828800"/>
              <a:gd name="connsiteY18" fmla="*/ 406610 h 1828800"/>
              <a:gd name="connsiteX19" fmla="*/ 154063 w 1828800"/>
              <a:gd name="connsiteY19" fmla="*/ 406610 h 1828800"/>
              <a:gd name="connsiteX20" fmla="*/ 156164 w 1828800"/>
              <a:gd name="connsiteY20" fmla="*/ 403151 h 1828800"/>
              <a:gd name="connsiteX21" fmla="*/ 267821 w 1828800"/>
              <a:gd name="connsiteY21" fmla="*/ 267823 h 1828800"/>
              <a:gd name="connsiteX22" fmla="*/ 914400 w 1828800"/>
              <a:gd name="connsiteY22" fmla="*/ 0 h 1828800"/>
              <a:gd name="connsiteX23" fmla="*/ 1828800 w 1828800"/>
              <a:gd name="connsiteY23" fmla="*/ 914400 h 1828800"/>
              <a:gd name="connsiteX24" fmla="*/ 914400 w 1828800"/>
              <a:gd name="connsiteY24" fmla="*/ 1828800 h 1828800"/>
              <a:gd name="connsiteX25" fmla="*/ 403150 w 1828800"/>
              <a:gd name="connsiteY25" fmla="*/ 1672635 h 1828800"/>
              <a:gd name="connsiteX26" fmla="*/ 290513 w 1828800"/>
              <a:gd name="connsiteY26" fmla="*/ 1579700 h 1828800"/>
              <a:gd name="connsiteX27" fmla="*/ 313203 w 1828800"/>
              <a:gd name="connsiteY27" fmla="*/ 1560978 h 1828800"/>
              <a:gd name="connsiteX28" fmla="*/ 424860 w 1828800"/>
              <a:gd name="connsiteY28" fmla="*/ 1425650 h 1828800"/>
              <a:gd name="connsiteX29" fmla="*/ 426962 w 1828800"/>
              <a:gd name="connsiteY29" fmla="*/ 1422191 h 1828800"/>
              <a:gd name="connsiteX30" fmla="*/ 520165 w 1828800"/>
              <a:gd name="connsiteY30" fmla="*/ 1499090 h 1828800"/>
              <a:gd name="connsiteX31" fmla="*/ 914400 w 1828800"/>
              <a:gd name="connsiteY31" fmla="*/ 1619512 h 1828800"/>
              <a:gd name="connsiteX32" fmla="*/ 1619512 w 1828800"/>
              <a:gd name="connsiteY32" fmla="*/ 914400 h 1828800"/>
              <a:gd name="connsiteX33" fmla="*/ 914400 w 1828800"/>
              <a:gd name="connsiteY33" fmla="*/ 209288 h 1828800"/>
              <a:gd name="connsiteX34" fmla="*/ 520165 w 1828800"/>
              <a:gd name="connsiteY34" fmla="*/ 329710 h 1828800"/>
              <a:gd name="connsiteX35" fmla="*/ 426962 w 1828800"/>
              <a:gd name="connsiteY35" fmla="*/ 406609 h 1828800"/>
              <a:gd name="connsiteX36" fmla="*/ 424860 w 1828800"/>
              <a:gd name="connsiteY36" fmla="*/ 403150 h 1828800"/>
              <a:gd name="connsiteX37" fmla="*/ 313203 w 1828800"/>
              <a:gd name="connsiteY37" fmla="*/ 267822 h 1828800"/>
              <a:gd name="connsiteX38" fmla="*/ 290513 w 1828800"/>
              <a:gd name="connsiteY38" fmla="*/ 249100 h 1828800"/>
              <a:gd name="connsiteX39" fmla="*/ 403150 w 1828800"/>
              <a:gd name="connsiteY39" fmla="*/ 156165 h 1828800"/>
              <a:gd name="connsiteX40" fmla="*/ 914400 w 1828800"/>
              <a:gd name="connsiteY40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828800" h="1828800">
                <a:moveTo>
                  <a:pt x="290512" y="249101"/>
                </a:moveTo>
                <a:lnTo>
                  <a:pt x="313202" y="267823"/>
                </a:lnTo>
                <a:cubicBezTo>
                  <a:pt x="354571" y="309191"/>
                  <a:pt x="391994" y="354505"/>
                  <a:pt x="424859" y="403151"/>
                </a:cubicBezTo>
                <a:lnTo>
                  <a:pt x="426961" y="406610"/>
                </a:lnTo>
                <a:lnTo>
                  <a:pt x="415809" y="415811"/>
                </a:lnTo>
                <a:cubicBezTo>
                  <a:pt x="383910" y="447711"/>
                  <a:pt x="355052" y="482654"/>
                  <a:pt x="329709" y="520166"/>
                </a:cubicBezTo>
                <a:lnTo>
                  <a:pt x="290513" y="592381"/>
                </a:lnTo>
                <a:lnTo>
                  <a:pt x="290513" y="592381"/>
                </a:lnTo>
                <a:lnTo>
                  <a:pt x="264699" y="639938"/>
                </a:lnTo>
                <a:cubicBezTo>
                  <a:pt x="229019" y="724297"/>
                  <a:pt x="209288" y="817044"/>
                  <a:pt x="209288" y="914400"/>
                </a:cubicBezTo>
                <a:cubicBezTo>
                  <a:pt x="209288" y="1011756"/>
                  <a:pt x="229019" y="1104503"/>
                  <a:pt x="264699" y="1188862"/>
                </a:cubicBezTo>
                <a:lnTo>
                  <a:pt x="290513" y="1236420"/>
                </a:lnTo>
                <a:lnTo>
                  <a:pt x="251315" y="1308635"/>
                </a:lnTo>
                <a:cubicBezTo>
                  <a:pt x="225973" y="1346147"/>
                  <a:pt x="197115" y="1381090"/>
                  <a:pt x="165215" y="1412990"/>
                </a:cubicBezTo>
                <a:lnTo>
                  <a:pt x="154064" y="1422191"/>
                </a:lnTo>
                <a:lnTo>
                  <a:pt x="110363" y="1350257"/>
                </a:lnTo>
                <a:cubicBezTo>
                  <a:pt x="39980" y="1220693"/>
                  <a:pt x="0" y="1072215"/>
                  <a:pt x="0" y="914400"/>
                </a:cubicBezTo>
                <a:cubicBezTo>
                  <a:pt x="0" y="756585"/>
                  <a:pt x="39980" y="608107"/>
                  <a:pt x="110363" y="478543"/>
                </a:cubicBezTo>
                <a:lnTo>
                  <a:pt x="154063" y="406610"/>
                </a:lnTo>
                <a:lnTo>
                  <a:pt x="154063" y="406610"/>
                </a:lnTo>
                <a:lnTo>
                  <a:pt x="156164" y="403151"/>
                </a:lnTo>
                <a:cubicBezTo>
                  <a:pt x="189029" y="354505"/>
                  <a:pt x="226452" y="309191"/>
                  <a:pt x="267821" y="267823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725022" y="1828800"/>
                  <a:pt x="549090" y="1771230"/>
                  <a:pt x="403150" y="1672635"/>
                </a:cubicBezTo>
                <a:lnTo>
                  <a:pt x="290513" y="1579700"/>
                </a:lnTo>
                <a:lnTo>
                  <a:pt x="313203" y="1560978"/>
                </a:lnTo>
                <a:cubicBezTo>
                  <a:pt x="354572" y="1519610"/>
                  <a:pt x="391995" y="1474296"/>
                  <a:pt x="424860" y="1425650"/>
                </a:cubicBezTo>
                <a:lnTo>
                  <a:pt x="426962" y="1422191"/>
                </a:lnTo>
                <a:lnTo>
                  <a:pt x="520165" y="1499090"/>
                </a:lnTo>
                <a:cubicBezTo>
                  <a:pt x="632702" y="1575118"/>
                  <a:pt x="768367" y="1619512"/>
                  <a:pt x="914400" y="1619512"/>
                </a:cubicBezTo>
                <a:cubicBezTo>
                  <a:pt x="1303823" y="1619512"/>
                  <a:pt x="1619512" y="1303823"/>
                  <a:pt x="1619512" y="914400"/>
                </a:cubicBezTo>
                <a:cubicBezTo>
                  <a:pt x="1619512" y="524977"/>
                  <a:pt x="1303823" y="209288"/>
                  <a:pt x="914400" y="209288"/>
                </a:cubicBezTo>
                <a:cubicBezTo>
                  <a:pt x="768367" y="209288"/>
                  <a:pt x="632702" y="253682"/>
                  <a:pt x="520165" y="329710"/>
                </a:cubicBezTo>
                <a:lnTo>
                  <a:pt x="426962" y="406609"/>
                </a:lnTo>
                <a:lnTo>
                  <a:pt x="424860" y="403150"/>
                </a:lnTo>
                <a:cubicBezTo>
                  <a:pt x="391995" y="354504"/>
                  <a:pt x="354572" y="309190"/>
                  <a:pt x="313203" y="267822"/>
                </a:cubicBezTo>
                <a:lnTo>
                  <a:pt x="290513" y="249100"/>
                </a:lnTo>
                <a:lnTo>
                  <a:pt x="403150" y="156165"/>
                </a:lnTo>
                <a:cubicBezTo>
                  <a:pt x="549090" y="57571"/>
                  <a:pt x="725022" y="0"/>
                  <a:pt x="914400" y="0"/>
                </a:cubicBezTo>
                <a:close/>
              </a:path>
            </a:pathLst>
          </a:cu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849" y="3431983"/>
            <a:ext cx="576731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8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5162727"/>
  <p:tag name="MH_LIBRARY" val="GRAPHIC"/>
  <p:tag name="MH_TYPE" val="Other"/>
  <p:tag name="MH_ORDER" val="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5162727"/>
  <p:tag name="MH_LIBRARY" val="GRAPHIC"/>
  <p:tag name="MH_TYPE" val="Other"/>
  <p:tag name="MH_ORDER" val="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5211530"/>
  <p:tag name="MH_LIBRARY" val="GRAPHIC"/>
  <p:tag name="MH_ORDER" val="文本框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5211530"/>
  <p:tag name="MH_LIBRARY" val="GRAPHIC"/>
  <p:tag name="MH_ORDER" val="文本框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5211530"/>
  <p:tag name="MH_LIBRARY" val="GRAPHIC"/>
  <p:tag name="MH_ORDER" val="Rectangle 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</TotalTime>
  <Words>1103</Words>
  <Application>Microsoft Macintosh PowerPoint</Application>
  <PresentationFormat>自定义</PresentationFormat>
  <Paragraphs>253</Paragraphs>
  <Slides>19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张 伟</cp:lastModifiedBy>
  <cp:revision>79</cp:revision>
  <dcterms:created xsi:type="dcterms:W3CDTF">2015-08-03T01:18:09Z</dcterms:created>
  <dcterms:modified xsi:type="dcterms:W3CDTF">2016-11-14T03:40:28Z</dcterms:modified>
</cp:coreProperties>
</file>